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4"/>
  </p:sldMasterIdLst>
  <p:sldIdLst>
    <p:sldId id="256" r:id="rId5"/>
    <p:sldId id="257" r:id="rId6"/>
    <p:sldId id="258" r:id="rId7"/>
    <p:sldId id="259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AE5558-2B16-4605-892A-9C388DA06366}" v="5" dt="2021-12-01T04:11:08.600"/>
    <p1510:client id="{2CEDA0A8-AA56-485B-9633-3EF7314D1BEE}" v="24" dt="2021-12-01T04:01:03.211"/>
    <p1510:client id="{4534DC64-CF15-4968-92CB-95B65C067E76}" v="758" dt="2021-12-01T03:38:20.693"/>
    <p1510:client id="{584D92B2-B0DA-493E-AFDF-D4191E130390}" v="54" dt="2021-12-01T03:37:41.772"/>
    <p1510:client id="{7772A38B-E359-4AF7-8219-B03C0584D4E0}" v="8" dt="2021-12-01T19:54:58.275"/>
    <p1510:client id="{A0B976F0-269F-4B96-A6E9-113A4E9E11AB}" v="7" dt="2021-12-01T02:31:55.003"/>
    <p1510:client id="{C51229B8-B0E2-45C8-8741-16F512C31B2B}" v="1899" dt="2021-12-01T04:07:10.006"/>
    <p1510:client id="{F580513E-BC6E-4D4C-9A92-8AF22A49909D}" v="19" dt="2021-12-01T04:04:57.3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um, Brittany" userId="59e48d91-6900-4ead-b33b-850e44dff506" providerId="ADAL" clId="{C51229B8-B0E2-45C8-8741-16F512C31B2B}"/>
    <pc:docChg chg="undo redo custSel addSld delSld modSld">
      <pc:chgData name="Thum, Brittany" userId="59e48d91-6900-4ead-b33b-850e44dff506" providerId="ADAL" clId="{C51229B8-B0E2-45C8-8741-16F512C31B2B}" dt="2021-12-01T04:07:10.006" v="1919" actId="47"/>
      <pc:docMkLst>
        <pc:docMk/>
      </pc:docMkLst>
      <pc:sldChg chg="addSp delSp modSp mod setBg addAnim delAnim delDesignElem">
        <pc:chgData name="Thum, Brittany" userId="59e48d91-6900-4ead-b33b-850e44dff506" providerId="ADAL" clId="{C51229B8-B0E2-45C8-8741-16F512C31B2B}" dt="2021-12-01T01:40:06.776" v="59"/>
        <pc:sldMkLst>
          <pc:docMk/>
          <pc:sldMk cId="109857222" sldId="256"/>
        </pc:sldMkLst>
        <pc:spChg chg="mod">
          <ac:chgData name="Thum, Brittany" userId="59e48d91-6900-4ead-b33b-850e44dff506" providerId="ADAL" clId="{C51229B8-B0E2-45C8-8741-16F512C31B2B}" dt="2021-12-01T01:38:58.732" v="4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Thum, Brittany" userId="59e48d91-6900-4ead-b33b-850e44dff506" providerId="ADAL" clId="{C51229B8-B0E2-45C8-8741-16F512C31B2B}" dt="2021-12-01T01:39:01.931" v="44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Thum, Brittany" userId="59e48d91-6900-4ead-b33b-850e44dff506" providerId="ADAL" clId="{C51229B8-B0E2-45C8-8741-16F512C31B2B}" dt="2021-12-01T01:38:54.690" v="40" actId="26606"/>
          <ac:spMkLst>
            <pc:docMk/>
            <pc:sldMk cId="109857222" sldId="256"/>
            <ac:spMk id="46" creationId="{EA7E347D-B32A-4759-B7FF-FD25A9AEE645}"/>
          </ac:spMkLst>
        </pc:spChg>
        <pc:spChg chg="add del">
          <ac:chgData name="Thum, Brittany" userId="59e48d91-6900-4ead-b33b-850e44dff506" providerId="ADAL" clId="{C51229B8-B0E2-45C8-8741-16F512C31B2B}" dt="2021-12-01T01:38:54.690" v="40" actId="26606"/>
          <ac:spMkLst>
            <pc:docMk/>
            <pc:sldMk cId="109857222" sldId="256"/>
            <ac:spMk id="47" creationId="{681F9FCB-1E38-43E9-8567-6292F4842051}"/>
          </ac:spMkLst>
        </pc:spChg>
        <pc:spChg chg="add del">
          <ac:chgData name="Thum, Brittany" userId="59e48d91-6900-4ead-b33b-850e44dff506" providerId="ADAL" clId="{C51229B8-B0E2-45C8-8741-16F512C31B2B}" dt="2021-12-01T01:38:54.690" v="40" actId="26606"/>
          <ac:spMkLst>
            <pc:docMk/>
            <pc:sldMk cId="109857222" sldId="256"/>
            <ac:spMk id="48" creationId="{ED029D64-BBDD-43FA-92CF-C6BF515141E0}"/>
          </ac:spMkLst>
        </pc:spChg>
        <pc:spChg chg="add del">
          <ac:chgData name="Thum, Brittany" userId="59e48d91-6900-4ead-b33b-850e44dff506" providerId="ADAL" clId="{C51229B8-B0E2-45C8-8741-16F512C31B2B}" dt="2021-12-01T01:38:54.690" v="40" actId="26606"/>
          <ac:spMkLst>
            <pc:docMk/>
            <pc:sldMk cId="109857222" sldId="256"/>
            <ac:spMk id="50" creationId="{DF862680-7FF3-4F94-B3EC-A17BECACFD1D}"/>
          </ac:spMkLst>
        </pc:spChg>
        <pc:spChg chg="add del">
          <ac:chgData name="Thum, Brittany" userId="59e48d91-6900-4ead-b33b-850e44dff506" providerId="ADAL" clId="{C51229B8-B0E2-45C8-8741-16F512C31B2B}" dt="2021-12-01T01:38:54.690" v="40" actId="26606"/>
          <ac:spMkLst>
            <pc:docMk/>
            <pc:sldMk cId="109857222" sldId="256"/>
            <ac:spMk id="57" creationId="{E579D572-0B2B-49CD-A3A7-BE6B3FD44C47}"/>
          </ac:spMkLst>
        </pc:spChg>
        <pc:spChg chg="add del">
          <ac:chgData name="Thum, Brittany" userId="59e48d91-6900-4ead-b33b-850e44dff506" providerId="ADAL" clId="{C51229B8-B0E2-45C8-8741-16F512C31B2B}" dt="2021-12-01T01:40:06.776" v="59"/>
          <ac:spMkLst>
            <pc:docMk/>
            <pc:sldMk cId="109857222" sldId="256"/>
            <ac:spMk id="66" creationId="{B6D694DB-A3FC-4F14-A225-17BEBA4416DA}"/>
          </ac:spMkLst>
        </pc:spChg>
        <pc:spChg chg="add del">
          <ac:chgData name="Thum, Brittany" userId="59e48d91-6900-4ead-b33b-850e44dff506" providerId="ADAL" clId="{C51229B8-B0E2-45C8-8741-16F512C31B2B}" dt="2021-12-01T01:40:06.776" v="59"/>
          <ac:spMkLst>
            <pc:docMk/>
            <pc:sldMk cId="109857222" sldId="256"/>
            <ac:spMk id="67" creationId="{6233B4D5-2565-4CC0-A9B1-C9EA9E9DE306}"/>
          </ac:spMkLst>
        </pc:spChg>
        <pc:spChg chg="add del">
          <ac:chgData name="Thum, Brittany" userId="59e48d91-6900-4ead-b33b-850e44dff506" providerId="ADAL" clId="{C51229B8-B0E2-45C8-8741-16F512C31B2B}" dt="2021-12-01T01:35:19.589" v="3" actId="26606"/>
          <ac:spMkLst>
            <pc:docMk/>
            <pc:sldMk cId="109857222" sldId="256"/>
            <ac:spMk id="69" creationId="{B6D694DB-A3FC-4F14-A225-17BEBA4416DA}"/>
          </ac:spMkLst>
        </pc:spChg>
        <pc:spChg chg="add del">
          <ac:chgData name="Thum, Brittany" userId="59e48d91-6900-4ead-b33b-850e44dff506" providerId="ADAL" clId="{C51229B8-B0E2-45C8-8741-16F512C31B2B}" dt="2021-12-01T01:35:19.589" v="3" actId="26606"/>
          <ac:spMkLst>
            <pc:docMk/>
            <pc:sldMk cId="109857222" sldId="256"/>
            <ac:spMk id="71" creationId="{6233B4D5-2565-4CC0-A9B1-C9EA9E9DE306}"/>
          </ac:spMkLst>
        </pc:spChg>
        <pc:grpChg chg="add del">
          <ac:chgData name="Thum, Brittany" userId="59e48d91-6900-4ead-b33b-850e44dff506" providerId="ADAL" clId="{C51229B8-B0E2-45C8-8741-16F512C31B2B}" dt="2021-12-01T01:38:54.690" v="40" actId="26606"/>
          <ac:grpSpMkLst>
            <pc:docMk/>
            <pc:sldMk cId="109857222" sldId="256"/>
            <ac:grpSpMk id="59" creationId="{85615CD2-01A9-44A9-8364-A8B932AF1817}"/>
          </ac:grpSpMkLst>
        </pc:grpChg>
        <pc:picChg chg="add del mod">
          <ac:chgData name="Thum, Brittany" userId="59e48d91-6900-4ead-b33b-850e44dff506" providerId="ADAL" clId="{C51229B8-B0E2-45C8-8741-16F512C31B2B}" dt="2021-12-01T01:38:08.695" v="35" actId="21"/>
          <ac:picMkLst>
            <pc:docMk/>
            <pc:sldMk cId="109857222" sldId="256"/>
            <ac:picMk id="8" creationId="{52473EBF-DA01-4E6C-ABFC-9245D54709FE}"/>
          </ac:picMkLst>
        </pc:picChg>
      </pc:sldChg>
      <pc:sldChg chg="addSp delSp modSp mod delDesignElem">
        <pc:chgData name="Thum, Brittany" userId="59e48d91-6900-4ead-b33b-850e44dff506" providerId="ADAL" clId="{C51229B8-B0E2-45C8-8741-16F512C31B2B}" dt="2021-12-01T03:41:27.274" v="1449" actId="20577"/>
        <pc:sldMkLst>
          <pc:docMk/>
          <pc:sldMk cId="3305595640" sldId="257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3305595640" sldId="257"/>
            <ac:spMk id="2" creationId="{BC401394-1C4C-497A-BF7A-4247D752306C}"/>
          </ac:spMkLst>
        </pc:spChg>
        <pc:spChg chg="add del">
          <ac:chgData name="Thum, Brittany" userId="59e48d91-6900-4ead-b33b-850e44dff506" providerId="ADAL" clId="{C51229B8-B0E2-45C8-8741-16F512C31B2B}" dt="2021-12-01T01:43:55.990" v="74" actId="26606"/>
          <ac:spMkLst>
            <pc:docMk/>
            <pc:sldMk cId="3305595640" sldId="257"/>
            <ac:spMk id="3" creationId="{620514EF-AD3B-45A2-87E7-8747BB8C36D9}"/>
          </ac:spMkLst>
        </pc:spChg>
        <pc:spChg chg="add del">
          <ac:chgData name="Thum, Brittany" userId="59e48d91-6900-4ead-b33b-850e44dff506" providerId="ADAL" clId="{C51229B8-B0E2-45C8-8741-16F512C31B2B}" dt="2021-12-01T01:40:06.776" v="59"/>
          <ac:spMkLst>
            <pc:docMk/>
            <pc:sldMk cId="3305595640" sldId="257"/>
            <ac:spMk id="18" creationId="{FAFB3478-4AEC-431E-93B2-1593839C16DA}"/>
          </ac:spMkLst>
        </pc:spChg>
        <pc:spChg chg="add del">
          <ac:chgData name="Thum, Brittany" userId="59e48d91-6900-4ead-b33b-850e44dff506" providerId="ADAL" clId="{C51229B8-B0E2-45C8-8741-16F512C31B2B}" dt="2021-12-01T01:40:06.776" v="59"/>
          <ac:spMkLst>
            <pc:docMk/>
            <pc:sldMk cId="3305595640" sldId="257"/>
            <ac:spMk id="19" creationId="{2E922E9E-A29B-4164-A634-B718A43369CA}"/>
          </ac:spMkLst>
        </pc:spChg>
        <pc:spChg chg="add del">
          <ac:chgData name="Thum, Brittany" userId="59e48d91-6900-4ead-b33b-850e44dff506" providerId="ADAL" clId="{C51229B8-B0E2-45C8-8741-16F512C31B2B}" dt="2021-12-01T01:40:06.776" v="59"/>
          <ac:spMkLst>
            <pc:docMk/>
            <pc:sldMk cId="3305595640" sldId="257"/>
            <ac:spMk id="20" creationId="{F74280F7-820D-43DE-BE07-57E20B27165C}"/>
          </ac:spMkLst>
        </pc:spChg>
        <pc:grpChg chg="add del">
          <ac:chgData name="Thum, Brittany" userId="59e48d91-6900-4ead-b33b-850e44dff506" providerId="ADAL" clId="{C51229B8-B0E2-45C8-8741-16F512C31B2B}" dt="2021-12-01T01:40:06.776" v="59"/>
          <ac:grpSpMkLst>
            <pc:docMk/>
            <pc:sldMk cId="3305595640" sldId="257"/>
            <ac:grpSpMk id="21" creationId="{43D3F524-3DA9-4E34-A8AE-A379EB7486AA}"/>
          </ac:grpSpMkLst>
        </pc:grpChg>
        <pc:graphicFrameChg chg="add del mod">
          <ac:chgData name="Thum, Brittany" userId="59e48d91-6900-4ead-b33b-850e44dff506" providerId="ADAL" clId="{C51229B8-B0E2-45C8-8741-16F512C31B2B}" dt="2021-12-01T03:41:27.274" v="1449" actId="20577"/>
          <ac:graphicFrameMkLst>
            <pc:docMk/>
            <pc:sldMk cId="3305595640" sldId="257"/>
            <ac:graphicFrameMk id="25" creationId="{652C976E-FE36-4730-B04F-EFA7E6C65FC5}"/>
          </ac:graphicFrameMkLst>
        </pc:graphicFrameChg>
      </pc:sldChg>
      <pc:sldChg chg="modSp mod">
        <pc:chgData name="Thum, Brittany" userId="59e48d91-6900-4ead-b33b-850e44dff506" providerId="ADAL" clId="{C51229B8-B0E2-45C8-8741-16F512C31B2B}" dt="2021-12-01T03:26:30.235" v="1031" actId="20577"/>
        <pc:sldMkLst>
          <pc:docMk/>
          <pc:sldMk cId="3703522862" sldId="258"/>
        </pc:sldMkLst>
        <pc:spChg chg="mod">
          <ac:chgData name="Thum, Brittany" userId="59e48d91-6900-4ead-b33b-850e44dff506" providerId="ADAL" clId="{C51229B8-B0E2-45C8-8741-16F512C31B2B}" dt="2021-12-01T03:17:17.196" v="429" actId="20577"/>
          <ac:spMkLst>
            <pc:docMk/>
            <pc:sldMk cId="3703522862" sldId="258"/>
            <ac:spMk id="2" creationId="{A3A19503-1502-43F6-973B-FBB502DA3576}"/>
          </ac:spMkLst>
        </pc:spChg>
        <pc:spChg chg="mod">
          <ac:chgData name="Thum, Brittany" userId="59e48d91-6900-4ead-b33b-850e44dff506" providerId="ADAL" clId="{C51229B8-B0E2-45C8-8741-16F512C31B2B}" dt="2021-12-01T03:26:30.235" v="1031" actId="20577"/>
          <ac:spMkLst>
            <pc:docMk/>
            <pc:sldMk cId="3703522862" sldId="258"/>
            <ac:spMk id="3" creationId="{2243EE7C-48CB-4CE1-9248-704CFB870B48}"/>
          </ac:spMkLst>
        </pc:spChg>
      </pc:sldChg>
      <pc:sldChg chg="modSp mod">
        <pc:chgData name="Thum, Brittany" userId="59e48d91-6900-4ead-b33b-850e44dff506" providerId="ADAL" clId="{C51229B8-B0E2-45C8-8741-16F512C31B2B}" dt="2021-12-01T04:06:33.634" v="1916" actId="20577"/>
        <pc:sldMkLst>
          <pc:docMk/>
          <pc:sldMk cId="710171441" sldId="259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710171441" sldId="259"/>
            <ac:spMk id="2" creationId="{ACB59E28-8ECB-4DB0-AEC8-59E2ABEB1836}"/>
          </ac:spMkLst>
        </pc:spChg>
        <pc:spChg chg="mod">
          <ac:chgData name="Thum, Brittany" userId="59e48d91-6900-4ead-b33b-850e44dff506" providerId="ADAL" clId="{C51229B8-B0E2-45C8-8741-16F512C31B2B}" dt="2021-12-01T04:06:33.634" v="1916" actId="20577"/>
          <ac:spMkLst>
            <pc:docMk/>
            <pc:sldMk cId="710171441" sldId="259"/>
            <ac:spMk id="3" creationId="{39B66FEF-3530-4853-A65C-35B9D1DA7CAA}"/>
          </ac:spMkLst>
        </pc:spChg>
      </pc:sldChg>
      <pc:sldChg chg="modSp del">
        <pc:chgData name="Thum, Brittany" userId="59e48d91-6900-4ead-b33b-850e44dff506" providerId="ADAL" clId="{C51229B8-B0E2-45C8-8741-16F512C31B2B}" dt="2021-12-01T04:07:08.194" v="1917" actId="47"/>
        <pc:sldMkLst>
          <pc:docMk/>
          <pc:sldMk cId="3412499435" sldId="260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3412499435" sldId="260"/>
            <ac:spMk id="2" creationId="{862720D7-0EA7-4241-AAF5-DF8251AA4B36}"/>
          </ac:spMkLst>
        </pc:spChg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3412499435" sldId="260"/>
            <ac:spMk id="3" creationId="{5B1141D8-E103-449B-B948-4F3DD1A0EE3D}"/>
          </ac:spMkLst>
        </pc:spChg>
      </pc:sldChg>
      <pc:sldChg chg="modSp add del">
        <pc:chgData name="Thum, Brittany" userId="59e48d91-6900-4ead-b33b-850e44dff506" providerId="ADAL" clId="{C51229B8-B0E2-45C8-8741-16F512C31B2B}" dt="2021-12-01T04:07:10.006" v="1919" actId="47"/>
        <pc:sldMkLst>
          <pc:docMk/>
          <pc:sldMk cId="668421495" sldId="261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668421495" sldId="261"/>
            <ac:spMk id="2" creationId="{8CD5E68E-950C-4D3D-9D26-95CBF546C71F}"/>
          </ac:spMkLst>
        </pc:spChg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668421495" sldId="261"/>
            <ac:spMk id="3" creationId="{02006A80-3D97-45B3-B70A-F3CBAE53E323}"/>
          </ac:spMkLst>
        </pc:spChg>
      </pc:sldChg>
      <pc:sldChg chg="addSp delSp modSp mod">
        <pc:chgData name="Thum, Brittany" userId="59e48d91-6900-4ead-b33b-850e44dff506" providerId="ADAL" clId="{C51229B8-B0E2-45C8-8741-16F512C31B2B}" dt="2021-12-01T01:52:10.685" v="127" actId="14100"/>
        <pc:sldMkLst>
          <pc:docMk/>
          <pc:sldMk cId="1107436632" sldId="262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1107436632" sldId="262"/>
            <ac:spMk id="2" creationId="{F183DF28-411F-4C6A-ABE0-9D262497FA5F}"/>
          </ac:spMkLst>
        </pc:spChg>
        <pc:spChg chg="add mod">
          <ac:chgData name="Thum, Brittany" userId="59e48d91-6900-4ead-b33b-850e44dff506" providerId="ADAL" clId="{C51229B8-B0E2-45C8-8741-16F512C31B2B}" dt="2021-12-01T01:44:36.364" v="109" actId="5793"/>
          <ac:spMkLst>
            <pc:docMk/>
            <pc:sldMk cId="1107436632" sldId="262"/>
            <ac:spMk id="5" creationId="{496D2AB9-D35A-4744-BF03-C05F0FBC9F4A}"/>
          </ac:spMkLst>
        </pc:spChg>
        <pc:picChg chg="del mod">
          <ac:chgData name="Thum, Brittany" userId="59e48d91-6900-4ead-b33b-850e44dff506" providerId="ADAL" clId="{C51229B8-B0E2-45C8-8741-16F512C31B2B}" dt="2021-12-01T01:44:25.534" v="75" actId="478"/>
          <ac:picMkLst>
            <pc:docMk/>
            <pc:sldMk cId="1107436632" sldId="262"/>
            <ac:picMk id="4" creationId="{366FE80E-5F47-4E9E-94A8-980089A69821}"/>
          </ac:picMkLst>
        </pc:picChg>
        <pc:picChg chg="add del">
          <ac:chgData name="Thum, Brittany" userId="59e48d91-6900-4ead-b33b-850e44dff506" providerId="ADAL" clId="{C51229B8-B0E2-45C8-8741-16F512C31B2B}" dt="2021-12-01T01:47:17.522" v="111" actId="21"/>
          <ac:picMkLst>
            <pc:docMk/>
            <pc:sldMk cId="1107436632" sldId="262"/>
            <ac:picMk id="6" creationId="{4686AA52-FC45-4EFB-A297-554CF4CA19CE}"/>
          </ac:picMkLst>
        </pc:picChg>
        <pc:picChg chg="add del mod">
          <ac:chgData name="Thum, Brittany" userId="59e48d91-6900-4ead-b33b-850e44dff506" providerId="ADAL" clId="{C51229B8-B0E2-45C8-8741-16F512C31B2B}" dt="2021-12-01T01:49:53.712" v="114" actId="478"/>
          <ac:picMkLst>
            <pc:docMk/>
            <pc:sldMk cId="1107436632" sldId="262"/>
            <ac:picMk id="7" creationId="{58DEEE1B-A5D6-4DE4-A72E-2B2A9D7B74F8}"/>
          </ac:picMkLst>
        </pc:picChg>
        <pc:picChg chg="add mod">
          <ac:chgData name="Thum, Brittany" userId="59e48d91-6900-4ead-b33b-850e44dff506" providerId="ADAL" clId="{C51229B8-B0E2-45C8-8741-16F512C31B2B}" dt="2021-12-01T01:52:10.685" v="127" actId="14100"/>
          <ac:picMkLst>
            <pc:docMk/>
            <pc:sldMk cId="1107436632" sldId="262"/>
            <ac:picMk id="8" creationId="{F481A5BB-5FFD-4681-9D64-CDFDF0BABF88}"/>
          </ac:picMkLst>
        </pc:picChg>
        <pc:picChg chg="add del">
          <ac:chgData name="Thum, Brittany" userId="59e48d91-6900-4ead-b33b-850e44dff506" providerId="ADAL" clId="{C51229B8-B0E2-45C8-8741-16F512C31B2B}" dt="2021-12-01T01:50:32.333" v="116"/>
          <ac:picMkLst>
            <pc:docMk/>
            <pc:sldMk cId="1107436632" sldId="262"/>
            <ac:picMk id="1026" creationId="{58FED7B8-300C-4641-94C0-1CF208D0752A}"/>
          </ac:picMkLst>
        </pc:picChg>
        <pc:picChg chg="add del">
          <ac:chgData name="Thum, Brittany" userId="59e48d91-6900-4ead-b33b-850e44dff506" providerId="ADAL" clId="{C51229B8-B0E2-45C8-8741-16F512C31B2B}" dt="2021-12-01T01:50:58.684" v="118"/>
          <ac:picMkLst>
            <pc:docMk/>
            <pc:sldMk cId="1107436632" sldId="262"/>
            <ac:picMk id="1028" creationId="{C231B45E-5245-4CE2-9FE5-E3810C269399}"/>
          </ac:picMkLst>
        </pc:picChg>
        <pc:picChg chg="add del">
          <ac:chgData name="Thum, Brittany" userId="59e48d91-6900-4ead-b33b-850e44dff506" providerId="ADAL" clId="{C51229B8-B0E2-45C8-8741-16F512C31B2B}" dt="2021-12-01T01:51:02.491" v="120"/>
          <ac:picMkLst>
            <pc:docMk/>
            <pc:sldMk cId="1107436632" sldId="262"/>
            <ac:picMk id="1030" creationId="{3BA83883-96B8-4158-BEE3-2B6F2E8071E9}"/>
          </ac:picMkLst>
        </pc:picChg>
        <pc:picChg chg="add del">
          <ac:chgData name="Thum, Brittany" userId="59e48d91-6900-4ead-b33b-850e44dff506" providerId="ADAL" clId="{C51229B8-B0E2-45C8-8741-16F512C31B2B}" dt="2021-12-01T01:51:05.192" v="122"/>
          <ac:picMkLst>
            <pc:docMk/>
            <pc:sldMk cId="1107436632" sldId="262"/>
            <ac:picMk id="1032" creationId="{024CBAD4-D175-4913-B852-C462FA2952FB}"/>
          </ac:picMkLst>
        </pc:picChg>
      </pc:sldChg>
      <pc:sldChg chg="modSp del mod">
        <pc:chgData name="Thum, Brittany" userId="59e48d91-6900-4ead-b33b-850e44dff506" providerId="ADAL" clId="{C51229B8-B0E2-45C8-8741-16F512C31B2B}" dt="2021-12-01T03:34:07.354" v="1414" actId="47"/>
        <pc:sldMkLst>
          <pc:docMk/>
          <pc:sldMk cId="3055154455" sldId="263"/>
        </pc:sldMkLst>
        <pc:spChg chg="mod">
          <ac:chgData name="Thum, Brittany" userId="59e48d91-6900-4ead-b33b-850e44dff506" providerId="ADAL" clId="{C51229B8-B0E2-45C8-8741-16F512C31B2B}" dt="2021-12-01T01:40:06.776" v="59"/>
          <ac:spMkLst>
            <pc:docMk/>
            <pc:sldMk cId="3055154455" sldId="263"/>
            <ac:spMk id="2" creationId="{25D20509-1CE0-4E8F-8D1E-900168771875}"/>
          </ac:spMkLst>
        </pc:spChg>
        <pc:spChg chg="mod">
          <ac:chgData name="Thum, Brittany" userId="59e48d91-6900-4ead-b33b-850e44dff506" providerId="ADAL" clId="{C51229B8-B0E2-45C8-8741-16F512C31B2B}" dt="2021-12-01T03:33:46.403" v="1413" actId="20577"/>
          <ac:spMkLst>
            <pc:docMk/>
            <pc:sldMk cId="3055154455" sldId="263"/>
            <ac:spMk id="3" creationId="{6B688347-3A9A-48A5-A37E-AFC7A4260A71}"/>
          </ac:spMkLst>
        </pc:spChg>
      </pc:sldChg>
    </pc:docChg>
  </pc:docChgLst>
  <pc:docChgLst>
    <pc:chgData name="Cherukuri, Nikhil Rahul" userId="S::ncherukuri@smu.edu::54048da4-b2ad-49d9-82a9-0ec0b4c8877d" providerId="AD" clId="Web-{4534DC64-CF15-4968-92CB-95B65C067E76}"/>
    <pc:docChg chg="addSld delSld modSld">
      <pc:chgData name="Cherukuri, Nikhil Rahul" userId="S::ncherukuri@smu.edu::54048da4-b2ad-49d9-82a9-0ec0b4c8877d" providerId="AD" clId="Web-{4534DC64-CF15-4968-92CB-95B65C067E76}" dt="2021-12-01T03:38:20.693" v="749" actId="20577"/>
      <pc:docMkLst>
        <pc:docMk/>
      </pc:docMkLst>
      <pc:sldChg chg="modSp add del">
        <pc:chgData name="Cherukuri, Nikhil Rahul" userId="S::ncherukuri@smu.edu::54048da4-b2ad-49d9-82a9-0ec0b4c8877d" providerId="AD" clId="Web-{4534DC64-CF15-4968-92CB-95B65C067E76}" dt="2021-12-01T03:38:20.693" v="749" actId="20577"/>
        <pc:sldMkLst>
          <pc:docMk/>
          <pc:sldMk cId="710171441" sldId="259"/>
        </pc:sldMkLst>
        <pc:spChg chg="mod">
          <ac:chgData name="Cherukuri, Nikhil Rahul" userId="S::ncherukuri@smu.edu::54048da4-b2ad-49d9-82a9-0ec0b4c8877d" providerId="AD" clId="Web-{4534DC64-CF15-4968-92CB-95B65C067E76}" dt="2021-12-01T03:37:14.705" v="743" actId="14100"/>
          <ac:spMkLst>
            <pc:docMk/>
            <pc:sldMk cId="710171441" sldId="259"/>
            <ac:spMk id="2" creationId="{ACB59E28-8ECB-4DB0-AEC8-59E2ABEB1836}"/>
          </ac:spMkLst>
        </pc:spChg>
        <pc:spChg chg="mod">
          <ac:chgData name="Cherukuri, Nikhil Rahul" userId="S::ncherukuri@smu.edu::54048da4-b2ad-49d9-82a9-0ec0b4c8877d" providerId="AD" clId="Web-{4534DC64-CF15-4968-92CB-95B65C067E76}" dt="2021-12-01T03:38:20.693" v="749" actId="20577"/>
          <ac:spMkLst>
            <pc:docMk/>
            <pc:sldMk cId="710171441" sldId="259"/>
            <ac:spMk id="3" creationId="{39B66FEF-3530-4853-A65C-35B9D1DA7CAA}"/>
          </ac:spMkLst>
        </pc:spChg>
      </pc:sldChg>
      <pc:sldChg chg="modSp">
        <pc:chgData name="Cherukuri, Nikhil Rahul" userId="S::ncherukuri@smu.edu::54048da4-b2ad-49d9-82a9-0ec0b4c8877d" providerId="AD" clId="Web-{4534DC64-CF15-4968-92CB-95B65C067E76}" dt="2021-12-01T03:32:02.592" v="687" actId="20577"/>
        <pc:sldMkLst>
          <pc:docMk/>
          <pc:sldMk cId="3412499435" sldId="260"/>
        </pc:sldMkLst>
        <pc:spChg chg="mod">
          <ac:chgData name="Cherukuri, Nikhil Rahul" userId="S::ncherukuri@smu.edu::54048da4-b2ad-49d9-82a9-0ec0b4c8877d" providerId="AD" clId="Web-{4534DC64-CF15-4968-92CB-95B65C067E76}" dt="2021-12-01T03:31:41.544" v="685" actId="14100"/>
          <ac:spMkLst>
            <pc:docMk/>
            <pc:sldMk cId="3412499435" sldId="260"/>
            <ac:spMk id="2" creationId="{862720D7-0EA7-4241-AAF5-DF8251AA4B36}"/>
          </ac:spMkLst>
        </pc:spChg>
        <pc:spChg chg="mod">
          <ac:chgData name="Cherukuri, Nikhil Rahul" userId="S::ncherukuri@smu.edu::54048da4-b2ad-49d9-82a9-0ec0b4c8877d" providerId="AD" clId="Web-{4534DC64-CF15-4968-92CB-95B65C067E76}" dt="2021-12-01T03:32:02.592" v="687" actId="20577"/>
          <ac:spMkLst>
            <pc:docMk/>
            <pc:sldMk cId="3412499435" sldId="260"/>
            <ac:spMk id="3" creationId="{5B1141D8-E103-449B-B948-4F3DD1A0EE3D}"/>
          </ac:spMkLst>
        </pc:spChg>
      </pc:sldChg>
    </pc:docChg>
  </pc:docChgLst>
  <pc:docChgLst>
    <pc:chgData name="Cherukuri, Nikhil Rahul" userId="S::ncherukuri@smu.edu::54048da4-b2ad-49d9-82a9-0ec0b4c8877d" providerId="AD" clId="Web-{A0B976F0-269F-4B96-A6E9-113A4E9E11AB}"/>
    <pc:docChg chg="modSld">
      <pc:chgData name="Cherukuri, Nikhil Rahul" userId="S::ncherukuri@smu.edu::54048da4-b2ad-49d9-82a9-0ec0b4c8877d" providerId="AD" clId="Web-{A0B976F0-269F-4B96-A6E9-113A4E9E11AB}" dt="2021-12-01T02:31:55.003" v="5" actId="14100"/>
      <pc:docMkLst>
        <pc:docMk/>
      </pc:docMkLst>
      <pc:sldChg chg="addSp delSp modSp">
        <pc:chgData name="Cherukuri, Nikhil Rahul" userId="S::ncherukuri@smu.edu::54048da4-b2ad-49d9-82a9-0ec0b4c8877d" providerId="AD" clId="Web-{A0B976F0-269F-4B96-A6E9-113A4E9E11AB}" dt="2021-12-01T02:31:55.003" v="5" actId="14100"/>
        <pc:sldMkLst>
          <pc:docMk/>
          <pc:sldMk cId="668421495" sldId="261"/>
        </pc:sldMkLst>
        <pc:spChg chg="mod">
          <ac:chgData name="Cherukuri, Nikhil Rahul" userId="S::ncherukuri@smu.edu::54048da4-b2ad-49d9-82a9-0ec0b4c8877d" providerId="AD" clId="Web-{A0B976F0-269F-4B96-A6E9-113A4E9E11AB}" dt="2021-12-01T02:31:48.799" v="4" actId="14100"/>
          <ac:spMkLst>
            <pc:docMk/>
            <pc:sldMk cId="668421495" sldId="261"/>
            <ac:spMk id="2" creationId="{8CD5E68E-950C-4D3D-9D26-95CBF546C71F}"/>
          </ac:spMkLst>
        </pc:spChg>
        <pc:spChg chg="del">
          <ac:chgData name="Cherukuri, Nikhil Rahul" userId="S::ncherukuri@smu.edu::54048da4-b2ad-49d9-82a9-0ec0b4c8877d" providerId="AD" clId="Web-{A0B976F0-269F-4B96-A6E9-113A4E9E11AB}" dt="2021-12-01T02:31:21.188" v="0"/>
          <ac:spMkLst>
            <pc:docMk/>
            <pc:sldMk cId="668421495" sldId="261"/>
            <ac:spMk id="3" creationId="{02006A80-3D97-45B3-B70A-F3CBAE53E323}"/>
          </ac:spMkLst>
        </pc:spChg>
        <pc:picChg chg="add mod ord">
          <ac:chgData name="Cherukuri, Nikhil Rahul" userId="S::ncherukuri@smu.edu::54048da4-b2ad-49d9-82a9-0ec0b4c8877d" providerId="AD" clId="Web-{A0B976F0-269F-4B96-A6E9-113A4E9E11AB}" dt="2021-12-01T02:31:55.003" v="5" actId="14100"/>
          <ac:picMkLst>
            <pc:docMk/>
            <pc:sldMk cId="668421495" sldId="261"/>
            <ac:picMk id="4" creationId="{BC2F71FB-3E88-4013-B0A4-A3FE0AC36A8E}"/>
          </ac:picMkLst>
        </pc:picChg>
      </pc:sldChg>
    </pc:docChg>
  </pc:docChgLst>
  <pc:docChgLst>
    <pc:chgData name="Potapov Filin, Nik" userId="S::npotapovfilin@smu.edu::fc809c30-d366-45a2-b5ff-62956974b56b" providerId="AD" clId="Web-{584D92B2-B0DA-493E-AFDF-D4191E130390}"/>
    <pc:docChg chg="modSld">
      <pc:chgData name="Potapov Filin, Nik" userId="S::npotapovfilin@smu.edu::fc809c30-d366-45a2-b5ff-62956974b56b" providerId="AD" clId="Web-{584D92B2-B0DA-493E-AFDF-D4191E130390}" dt="2021-12-01T03:37:41.772" v="50"/>
      <pc:docMkLst>
        <pc:docMk/>
      </pc:docMkLst>
      <pc:sldChg chg="addSp delSp modSp">
        <pc:chgData name="Potapov Filin, Nik" userId="S::npotapovfilin@smu.edu::fc809c30-d366-45a2-b5ff-62956974b56b" providerId="AD" clId="Web-{584D92B2-B0DA-493E-AFDF-D4191E130390}" dt="2021-12-01T03:37:41.772" v="50"/>
        <pc:sldMkLst>
          <pc:docMk/>
          <pc:sldMk cId="710171441" sldId="259"/>
        </pc:sldMkLst>
        <pc:spChg chg="add del mod">
          <ac:chgData name="Potapov Filin, Nik" userId="S::npotapovfilin@smu.edu::fc809c30-d366-45a2-b5ff-62956974b56b" providerId="AD" clId="Web-{584D92B2-B0DA-493E-AFDF-D4191E130390}" dt="2021-12-01T03:36:32.317" v="11"/>
          <ac:spMkLst>
            <pc:docMk/>
            <pc:sldMk cId="710171441" sldId="259"/>
            <ac:spMk id="4" creationId="{2B24A5B0-A204-4057-B46B-9DFF56BA17B6}"/>
          </ac:spMkLst>
        </pc:spChg>
        <pc:spChg chg="add del mod">
          <ac:chgData name="Potapov Filin, Nik" userId="S::npotapovfilin@smu.edu::fc809c30-d366-45a2-b5ff-62956974b56b" providerId="AD" clId="Web-{584D92B2-B0DA-493E-AFDF-D4191E130390}" dt="2021-12-01T03:37:41.772" v="50"/>
          <ac:spMkLst>
            <pc:docMk/>
            <pc:sldMk cId="710171441" sldId="259"/>
            <ac:spMk id="5" creationId="{6E3CE2E0-6906-4963-A64A-33CEC990DA48}"/>
          </ac:spMkLst>
        </pc:spChg>
        <pc:spChg chg="add del">
          <ac:chgData name="Potapov Filin, Nik" userId="S::npotapovfilin@smu.edu::fc809c30-d366-45a2-b5ff-62956974b56b" providerId="AD" clId="Web-{584D92B2-B0DA-493E-AFDF-D4191E130390}" dt="2021-12-01T03:37:40.225" v="49"/>
          <ac:spMkLst>
            <pc:docMk/>
            <pc:sldMk cId="710171441" sldId="259"/>
            <ac:spMk id="6" creationId="{10728D61-0E6E-4769-B7AB-5C691A39C591}"/>
          </ac:spMkLst>
        </pc:spChg>
        <pc:spChg chg="add del">
          <ac:chgData name="Potapov Filin, Nik" userId="S::npotapovfilin@smu.edu::fc809c30-d366-45a2-b5ff-62956974b56b" providerId="AD" clId="Web-{584D92B2-B0DA-493E-AFDF-D4191E130390}" dt="2021-12-01T03:37:38.585" v="48"/>
          <ac:spMkLst>
            <pc:docMk/>
            <pc:sldMk cId="710171441" sldId="259"/>
            <ac:spMk id="7" creationId="{C8CBC1EA-C89E-4534-97F1-9C1A5271A36B}"/>
          </ac:spMkLst>
        </pc:spChg>
        <pc:spChg chg="add del mod">
          <ac:chgData name="Potapov Filin, Nik" userId="S::npotapovfilin@smu.edu::fc809c30-d366-45a2-b5ff-62956974b56b" providerId="AD" clId="Web-{584D92B2-B0DA-493E-AFDF-D4191E130390}" dt="2021-12-01T03:37:36.819" v="47"/>
          <ac:spMkLst>
            <pc:docMk/>
            <pc:sldMk cId="710171441" sldId="259"/>
            <ac:spMk id="8" creationId="{FFBF589E-92AD-4AFC-BA4F-222AFAB1BAD1}"/>
          </ac:spMkLst>
        </pc:spChg>
        <pc:spChg chg="add del mod">
          <ac:chgData name="Potapov Filin, Nik" userId="S::npotapovfilin@smu.edu::fc809c30-d366-45a2-b5ff-62956974b56b" providerId="AD" clId="Web-{584D92B2-B0DA-493E-AFDF-D4191E130390}" dt="2021-12-01T03:37:34.632" v="46"/>
          <ac:spMkLst>
            <pc:docMk/>
            <pc:sldMk cId="710171441" sldId="259"/>
            <ac:spMk id="9" creationId="{0922F60C-38F4-42F4-80E7-84CD641442E1}"/>
          </ac:spMkLst>
        </pc:spChg>
      </pc:sldChg>
    </pc:docChg>
  </pc:docChgLst>
  <pc:docChgLst>
    <pc:chgData name="Cherukuri, Nikhil Rahul" userId="S::ncherukuri@smu.edu::54048da4-b2ad-49d9-82a9-0ec0b4c8877d" providerId="AD" clId="Web-{7772A38B-E359-4AF7-8219-B03C0584D4E0}"/>
    <pc:docChg chg="modSld">
      <pc:chgData name="Cherukuri, Nikhil Rahul" userId="S::ncherukuri@smu.edu::54048da4-b2ad-49d9-82a9-0ec0b4c8877d" providerId="AD" clId="Web-{7772A38B-E359-4AF7-8219-B03C0584D4E0}" dt="2021-12-01T19:54:58.275" v="7" actId="20577"/>
      <pc:docMkLst>
        <pc:docMk/>
      </pc:docMkLst>
      <pc:sldChg chg="modSp">
        <pc:chgData name="Cherukuri, Nikhil Rahul" userId="S::ncherukuri@smu.edu::54048da4-b2ad-49d9-82a9-0ec0b4c8877d" providerId="AD" clId="Web-{7772A38B-E359-4AF7-8219-B03C0584D4E0}" dt="2021-12-01T18:15:03.743" v="2" actId="20577"/>
        <pc:sldMkLst>
          <pc:docMk/>
          <pc:sldMk cId="3703522862" sldId="258"/>
        </pc:sldMkLst>
        <pc:spChg chg="mod">
          <ac:chgData name="Cherukuri, Nikhil Rahul" userId="S::ncherukuri@smu.edu::54048da4-b2ad-49d9-82a9-0ec0b4c8877d" providerId="AD" clId="Web-{7772A38B-E359-4AF7-8219-B03C0584D4E0}" dt="2021-12-01T18:15:03.743" v="2" actId="20577"/>
          <ac:spMkLst>
            <pc:docMk/>
            <pc:sldMk cId="3703522862" sldId="258"/>
            <ac:spMk id="3" creationId="{2243EE7C-48CB-4CE1-9248-704CFB870B48}"/>
          </ac:spMkLst>
        </pc:spChg>
      </pc:sldChg>
      <pc:sldChg chg="modSp">
        <pc:chgData name="Cherukuri, Nikhil Rahul" userId="S::ncherukuri@smu.edu::54048da4-b2ad-49d9-82a9-0ec0b4c8877d" providerId="AD" clId="Web-{7772A38B-E359-4AF7-8219-B03C0584D4E0}" dt="2021-12-01T19:54:58.275" v="7" actId="20577"/>
        <pc:sldMkLst>
          <pc:docMk/>
          <pc:sldMk cId="1107436632" sldId="262"/>
        </pc:sldMkLst>
        <pc:spChg chg="mod">
          <ac:chgData name="Cherukuri, Nikhil Rahul" userId="S::ncherukuri@smu.edu::54048da4-b2ad-49d9-82a9-0ec0b4c8877d" providerId="AD" clId="Web-{7772A38B-E359-4AF7-8219-B03C0584D4E0}" dt="2021-12-01T19:54:58.275" v="7" actId="20577"/>
          <ac:spMkLst>
            <pc:docMk/>
            <pc:sldMk cId="1107436632" sldId="262"/>
            <ac:spMk id="5" creationId="{496D2AB9-D35A-4744-BF03-C05F0FBC9F4A}"/>
          </ac:spMkLst>
        </pc:spChg>
      </pc:sldChg>
    </pc:docChg>
  </pc:docChgLst>
  <pc:docChgLst>
    <pc:chgData name="Potapov Filin, Nik" userId="S::npotapovfilin@smu.edu::fc809c30-d366-45a2-b5ff-62956974b56b" providerId="AD" clId="Web-{F580513E-BC6E-4D4C-9A92-8AF22A49909D}"/>
    <pc:docChg chg="modSld">
      <pc:chgData name="Potapov Filin, Nik" userId="S::npotapovfilin@smu.edu::fc809c30-d366-45a2-b5ff-62956974b56b" providerId="AD" clId="Web-{F580513E-BC6E-4D4C-9A92-8AF22A49909D}" dt="2021-12-01T04:04:57.377" v="17" actId="20577"/>
      <pc:docMkLst>
        <pc:docMk/>
      </pc:docMkLst>
      <pc:sldChg chg="modSp">
        <pc:chgData name="Potapov Filin, Nik" userId="S::npotapovfilin@smu.edu::fc809c30-d366-45a2-b5ff-62956974b56b" providerId="AD" clId="Web-{F580513E-BC6E-4D4C-9A92-8AF22A49909D}" dt="2021-12-01T04:04:57.377" v="17" actId="20577"/>
        <pc:sldMkLst>
          <pc:docMk/>
          <pc:sldMk cId="3412499435" sldId="260"/>
        </pc:sldMkLst>
        <pc:spChg chg="mod">
          <ac:chgData name="Potapov Filin, Nik" userId="S::npotapovfilin@smu.edu::fc809c30-d366-45a2-b5ff-62956974b56b" providerId="AD" clId="Web-{F580513E-BC6E-4D4C-9A92-8AF22A49909D}" dt="2021-12-01T04:04:57.377" v="17" actId="20577"/>
          <ac:spMkLst>
            <pc:docMk/>
            <pc:sldMk cId="3412499435" sldId="260"/>
            <ac:spMk id="3" creationId="{5B1141D8-E103-449B-B948-4F3DD1A0EE3D}"/>
          </ac:spMkLst>
        </pc:spChg>
      </pc:sldChg>
    </pc:docChg>
  </pc:docChgLst>
  <pc:docChgLst>
    <pc:chgData name="Thum, Brittany" userId="S::bthum@smu.edu::59e48d91-6900-4ead-b33b-850e44dff506" providerId="AD" clId="Web-{0937D0DB-2D48-44A5-8356-38A93686FCB8}"/>
    <pc:docChg chg="addSld modSld">
      <pc:chgData name="Thum, Brittany" userId="S::bthum@smu.edu::59e48d91-6900-4ead-b33b-850e44dff506" providerId="AD" clId="Web-{0937D0DB-2D48-44A5-8356-38A93686FCB8}" dt="2021-11-29T04:54:48.368" v="6" actId="20577"/>
      <pc:docMkLst>
        <pc:docMk/>
      </pc:docMkLst>
      <pc:sldChg chg="modSp new">
        <pc:chgData name="Thum, Brittany" userId="S::bthum@smu.edu::59e48d91-6900-4ead-b33b-850e44dff506" providerId="AD" clId="Web-{0937D0DB-2D48-44A5-8356-38A93686FCB8}" dt="2021-11-29T04:54:48.368" v="6" actId="20577"/>
        <pc:sldMkLst>
          <pc:docMk/>
          <pc:sldMk cId="3055154455" sldId="263"/>
        </pc:sldMkLst>
        <pc:spChg chg="mod">
          <ac:chgData name="Thum, Brittany" userId="S::bthum@smu.edu::59e48d91-6900-4ead-b33b-850e44dff506" providerId="AD" clId="Web-{0937D0DB-2D48-44A5-8356-38A93686FCB8}" dt="2021-11-29T04:54:48.368" v="6" actId="20577"/>
          <ac:spMkLst>
            <pc:docMk/>
            <pc:sldMk cId="3055154455" sldId="263"/>
            <ac:spMk id="2" creationId="{25D20509-1CE0-4E8F-8D1E-900168771875}"/>
          </ac:spMkLst>
        </pc:spChg>
      </pc:sldChg>
    </pc:docChg>
  </pc:docChgLst>
  <pc:docChgLst>
    <pc:chgData name="Potapov Filin, Nik" userId="S::npotapovfilin@smu.edu::fc809c30-d366-45a2-b5ff-62956974b56b" providerId="AD" clId="Web-{2CEDA0A8-AA56-485B-9633-3EF7314D1BEE}"/>
    <pc:docChg chg="modSld">
      <pc:chgData name="Potapov Filin, Nik" userId="S::npotapovfilin@smu.edu::fc809c30-d366-45a2-b5ff-62956974b56b" providerId="AD" clId="Web-{2CEDA0A8-AA56-485B-9633-3EF7314D1BEE}" dt="2021-12-01T04:01:03.211" v="24" actId="20577"/>
      <pc:docMkLst>
        <pc:docMk/>
      </pc:docMkLst>
      <pc:sldChg chg="modSp">
        <pc:chgData name="Potapov Filin, Nik" userId="S::npotapovfilin@smu.edu::fc809c30-d366-45a2-b5ff-62956974b56b" providerId="AD" clId="Web-{2CEDA0A8-AA56-485B-9633-3EF7314D1BEE}" dt="2021-12-01T03:47:23.580" v="19" actId="20577"/>
        <pc:sldMkLst>
          <pc:docMk/>
          <pc:sldMk cId="3703522862" sldId="258"/>
        </pc:sldMkLst>
        <pc:spChg chg="mod">
          <ac:chgData name="Potapov Filin, Nik" userId="S::npotapovfilin@smu.edu::fc809c30-d366-45a2-b5ff-62956974b56b" providerId="AD" clId="Web-{2CEDA0A8-AA56-485B-9633-3EF7314D1BEE}" dt="2021-12-01T03:47:23.580" v="19" actId="20577"/>
          <ac:spMkLst>
            <pc:docMk/>
            <pc:sldMk cId="3703522862" sldId="258"/>
            <ac:spMk id="3" creationId="{2243EE7C-48CB-4CE1-9248-704CFB870B48}"/>
          </ac:spMkLst>
        </pc:spChg>
      </pc:sldChg>
      <pc:sldChg chg="modSp">
        <pc:chgData name="Potapov Filin, Nik" userId="S::npotapovfilin@smu.edu::fc809c30-d366-45a2-b5ff-62956974b56b" providerId="AD" clId="Web-{2CEDA0A8-AA56-485B-9633-3EF7314D1BEE}" dt="2021-12-01T04:01:03.211" v="24" actId="20577"/>
        <pc:sldMkLst>
          <pc:docMk/>
          <pc:sldMk cId="3412499435" sldId="260"/>
        </pc:sldMkLst>
        <pc:spChg chg="mod">
          <ac:chgData name="Potapov Filin, Nik" userId="S::npotapovfilin@smu.edu::fc809c30-d366-45a2-b5ff-62956974b56b" providerId="AD" clId="Web-{2CEDA0A8-AA56-485B-9633-3EF7314D1BEE}" dt="2021-12-01T04:01:03.211" v="24" actId="20577"/>
          <ac:spMkLst>
            <pc:docMk/>
            <pc:sldMk cId="3412499435" sldId="260"/>
            <ac:spMk id="3" creationId="{5B1141D8-E103-449B-B948-4F3DD1A0EE3D}"/>
          </ac:spMkLst>
        </pc:spChg>
      </pc:sldChg>
    </pc:docChg>
  </pc:docChgLst>
  <pc:docChgLst>
    <pc:chgData name="Cherukuri, Nikhil Rahul" userId="S::ncherukuri@smu.edu::54048da4-b2ad-49d9-82a9-0ec0b4c8877d" providerId="AD" clId="Web-{14AE5558-2B16-4605-892A-9C388DA06366}"/>
    <pc:docChg chg="modSld">
      <pc:chgData name="Cherukuri, Nikhil Rahul" userId="S::ncherukuri@smu.edu::54048da4-b2ad-49d9-82a9-0ec0b4c8877d" providerId="AD" clId="Web-{14AE5558-2B16-4605-892A-9C388DA06366}" dt="2021-12-01T04:11:08.600" v="3" actId="14100"/>
      <pc:docMkLst>
        <pc:docMk/>
      </pc:docMkLst>
      <pc:sldChg chg="addSp delSp modSp">
        <pc:chgData name="Cherukuri, Nikhil Rahul" userId="S::ncherukuri@smu.edu::54048da4-b2ad-49d9-82a9-0ec0b4c8877d" providerId="AD" clId="Web-{14AE5558-2B16-4605-892A-9C388DA06366}" dt="2021-12-01T04:11:08.600" v="3" actId="14100"/>
        <pc:sldMkLst>
          <pc:docMk/>
          <pc:sldMk cId="668421495" sldId="261"/>
        </pc:sldMkLst>
        <pc:spChg chg="add del mod">
          <ac:chgData name="Cherukuri, Nikhil Rahul" userId="S::ncherukuri@smu.edu::54048da4-b2ad-49d9-82a9-0ec0b4c8877d" providerId="AD" clId="Web-{14AE5558-2B16-4605-892A-9C388DA06366}" dt="2021-12-01T04:10:56.334" v="1"/>
          <ac:spMkLst>
            <pc:docMk/>
            <pc:sldMk cId="668421495" sldId="261"/>
            <ac:spMk id="5" creationId="{7CE6C63D-CB6A-40B6-A075-12C57FB02A85}"/>
          </ac:spMkLst>
        </pc:spChg>
        <pc:picChg chg="del">
          <ac:chgData name="Cherukuri, Nikhil Rahul" userId="S::ncherukuri@smu.edu::54048da4-b2ad-49d9-82a9-0ec0b4c8877d" providerId="AD" clId="Web-{14AE5558-2B16-4605-892A-9C388DA06366}" dt="2021-12-01T04:10:38.084" v="0"/>
          <ac:picMkLst>
            <pc:docMk/>
            <pc:sldMk cId="668421495" sldId="261"/>
            <ac:picMk id="4" creationId="{BC2F71FB-3E88-4013-B0A4-A3FE0AC36A8E}"/>
          </ac:picMkLst>
        </pc:picChg>
        <pc:picChg chg="add mod ord">
          <ac:chgData name="Cherukuri, Nikhil Rahul" userId="S::ncherukuri@smu.edu::54048da4-b2ad-49d9-82a9-0ec0b4c8877d" providerId="AD" clId="Web-{14AE5558-2B16-4605-892A-9C388DA06366}" dt="2021-12-01T04:11:08.600" v="3" actId="14100"/>
          <ac:picMkLst>
            <pc:docMk/>
            <pc:sldMk cId="668421495" sldId="261"/>
            <ac:picMk id="6" creationId="{7028373A-F119-4ADF-8B21-4822DB4E8099}"/>
          </ac:picMkLst>
        </pc:picChg>
      </pc:sldChg>
    </pc:docChg>
  </pc:docChgLst>
  <pc:docChgLst>
    <pc:chgData name="Cherukuri, Nikhil Rahul" userId="S::ncherukuri@smu.edu::54048da4-b2ad-49d9-82a9-0ec0b4c8877d" providerId="AD" clId="Web-{BD722220-C248-4C97-822E-4DA5F93B1875}"/>
    <pc:docChg chg="addSld modSld addMainMaster delMainMaster">
      <pc:chgData name="Cherukuri, Nikhil Rahul" userId="S::ncherukuri@smu.edu::54048da4-b2ad-49d9-82a9-0ec0b4c8877d" providerId="AD" clId="Web-{BD722220-C248-4C97-822E-4DA5F93B1875}" dt="2021-11-28T17:02:38.328" v="120" actId="14100"/>
      <pc:docMkLst>
        <pc:docMk/>
      </pc:docMkLst>
      <pc:sldChg chg="addSp delSp modSp mod setBg modClrScheme chgLayout">
        <pc:chgData name="Cherukuri, Nikhil Rahul" userId="S::ncherukuri@smu.edu::54048da4-b2ad-49d9-82a9-0ec0b4c8877d" providerId="AD" clId="Web-{BD722220-C248-4C97-822E-4DA5F93B1875}" dt="2021-11-28T17:02:38.328" v="120" actId="14100"/>
        <pc:sldMkLst>
          <pc:docMk/>
          <pc:sldMk cId="109857222" sldId="256"/>
        </pc:sldMkLst>
        <pc:spChg chg="mod">
          <ac:chgData name="Cherukuri, Nikhil Rahul" userId="S::ncherukuri@smu.edu::54048da4-b2ad-49d9-82a9-0ec0b4c8877d" providerId="AD" clId="Web-{BD722220-C248-4C97-822E-4DA5F93B1875}" dt="2021-11-28T17:02:35.218" v="119" actId="14100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herukuri, Nikhil Rahul" userId="S::ncherukuri@smu.edu::54048da4-b2ad-49d9-82a9-0ec0b4c8877d" providerId="AD" clId="Web-{BD722220-C248-4C97-822E-4DA5F93B1875}" dt="2021-11-28T17:02:38.328" v="120" actId="14100"/>
          <ac:spMkLst>
            <pc:docMk/>
            <pc:sldMk cId="109857222" sldId="256"/>
            <ac:spMk id="3" creationId="{00000000-0000-0000-0000-000000000000}"/>
          </ac:spMkLst>
        </pc:spChg>
        <pc:spChg chg="add del mod">
          <ac:chgData name="Cherukuri, Nikhil Rahul" userId="S::ncherukuri@smu.edu::54048da4-b2ad-49d9-82a9-0ec0b4c8877d" providerId="AD" clId="Web-{BD722220-C248-4C97-822E-4DA5F93B1875}" dt="2021-11-28T16:50:01.616" v="15"/>
          <ac:spMkLst>
            <pc:docMk/>
            <pc:sldMk cId="109857222" sldId="256"/>
            <ac:spMk id="6" creationId="{4C1BD403-B0F3-41F3-96E8-C84CC075E43C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49:32.944" v="10"/>
          <ac:spMkLst>
            <pc:docMk/>
            <pc:sldMk cId="109857222" sldId="256"/>
            <ac:spMk id="9" creationId="{E2748806-3AF5-4078-830A-C1F26BF1B200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49:32.944" v="10"/>
          <ac:spMkLst>
            <pc:docMk/>
            <pc:sldMk cId="109857222" sldId="256"/>
            <ac:spMk id="11" creationId="{BF991FCB-5132-414C-B377-526F56121B69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49:32.944" v="10"/>
          <ac:spMkLst>
            <pc:docMk/>
            <pc:sldMk cId="109857222" sldId="256"/>
            <ac:spMk id="13" creationId="{4E737432-73B7-4BCE-A154-A4B1B3E7EA3B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2:49.856" v="41"/>
          <ac:spMkLst>
            <pc:docMk/>
            <pc:sldMk cId="109857222" sldId="256"/>
            <ac:spMk id="18" creationId="{93245F62-CCC4-49E4-B95B-EA6C1E790510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2:49.856" v="41"/>
          <ac:spMkLst>
            <pc:docMk/>
            <pc:sldMk cId="109857222" sldId="256"/>
            <ac:spMk id="20" creationId="{E6C0DD6B-6AA3-448F-9B99-8386295BC1B4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2:49.856" v="41"/>
          <ac:spMkLst>
            <pc:docMk/>
            <pc:sldMk cId="109857222" sldId="256"/>
            <ac:spMk id="22" creationId="{F28B82B1-E269-4325-A665-6CFE5DEE5DE5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2:49.856" v="41"/>
          <ac:spMkLst>
            <pc:docMk/>
            <pc:sldMk cId="109857222" sldId="256"/>
            <ac:spMk id="24" creationId="{7C700527-76FD-4DF4-A597-6F5E089CA0C2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2:49.856" v="41"/>
          <ac:spMkLst>
            <pc:docMk/>
            <pc:sldMk cId="109857222" sldId="256"/>
            <ac:spMk id="26" creationId="{B5EA49A9-01EB-4D60-A392-7DC9B625D67D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3:04.591" v="42"/>
          <ac:spMkLst>
            <pc:docMk/>
            <pc:sldMk cId="109857222" sldId="256"/>
            <ac:spMk id="31" creationId="{4AA13AD3-0A4F-475A-BEBB-DEEFF5C096C3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6:53:04.591" v="42"/>
          <ac:spMkLst>
            <pc:docMk/>
            <pc:sldMk cId="109857222" sldId="256"/>
            <ac:spMk id="33" creationId="{D65E0E3C-32F3-480B-9842-7611BBE2EE9F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38" creationId="{A7971386-B2B0-4A38-8D3B-8CF23AAA610C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0" creationId="{8BECD55C-E611-4BCD-B45E-BF01D6234816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2" creationId="{1B8F0E52-7B96-44E2-BC48-F2D2BAC4611F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4" creationId="{0D29D77D-2D4E-4868-960B-BEDA724F5CE2}"/>
          </ac:spMkLst>
        </pc:spChg>
        <pc:spChg chg="add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6" creationId="{EA7E347D-B32A-4759-B7FF-FD25A9AEE645}"/>
          </ac:spMkLst>
        </pc:spChg>
        <pc:spChg chg="add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7" creationId="{681F9FCB-1E38-43E9-8567-6292F4842051}"/>
          </ac:spMkLst>
        </pc:spChg>
        <pc:spChg chg="add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48" creationId="{ED029D64-BBDD-43FA-92CF-C6BF515141E0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65" v="116"/>
          <ac:spMkLst>
            <pc:docMk/>
            <pc:sldMk cId="109857222" sldId="256"/>
            <ac:spMk id="49" creationId="{A7971386-B2B0-4A38-8D3B-8CF23AAA610C}"/>
          </ac:spMkLst>
        </pc:spChg>
        <pc:spChg chg="add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50" creationId="{DF862680-7FF3-4F94-B3EC-A17BECACFD1D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65" v="116"/>
          <ac:spMkLst>
            <pc:docMk/>
            <pc:sldMk cId="109857222" sldId="256"/>
            <ac:spMk id="51" creationId="{8BECD55C-E611-4BCD-B45E-BF01D6234816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65" v="116"/>
          <ac:spMkLst>
            <pc:docMk/>
            <pc:sldMk cId="109857222" sldId="256"/>
            <ac:spMk id="53" creationId="{1B8F0E52-7B96-44E2-BC48-F2D2BAC4611F}"/>
          </ac:spMkLst>
        </pc:spChg>
        <pc:spChg chg="add del">
          <ac:chgData name="Cherukuri, Nikhil Rahul" userId="S::ncherukuri@smu.edu::54048da4-b2ad-49d9-82a9-0ec0b4c8877d" providerId="AD" clId="Web-{BD722220-C248-4C97-822E-4DA5F93B1875}" dt="2021-11-28T17:02:19.265" v="116"/>
          <ac:spMkLst>
            <pc:docMk/>
            <pc:sldMk cId="109857222" sldId="256"/>
            <ac:spMk id="55" creationId="{0D29D77D-2D4E-4868-960B-BEDA724F5CE2}"/>
          </ac:spMkLst>
        </pc:spChg>
        <pc:spChg chg="add">
          <ac:chgData name="Cherukuri, Nikhil Rahul" userId="S::ncherukuri@smu.edu::54048da4-b2ad-49d9-82a9-0ec0b4c8877d" providerId="AD" clId="Web-{BD722220-C248-4C97-822E-4DA5F93B1875}" dt="2021-11-28T17:02:19.296" v="117"/>
          <ac:spMkLst>
            <pc:docMk/>
            <pc:sldMk cId="109857222" sldId="256"/>
            <ac:spMk id="57" creationId="{E579D572-0B2B-49CD-A3A7-BE6B3FD44C47}"/>
          </ac:spMkLst>
        </pc:spChg>
        <pc:grpChg chg="add">
          <ac:chgData name="Cherukuri, Nikhil Rahul" userId="S::ncherukuri@smu.edu::54048da4-b2ad-49d9-82a9-0ec0b4c8877d" providerId="AD" clId="Web-{BD722220-C248-4C97-822E-4DA5F93B1875}" dt="2021-11-28T17:02:19.296" v="117"/>
          <ac:grpSpMkLst>
            <pc:docMk/>
            <pc:sldMk cId="109857222" sldId="256"/>
            <ac:grpSpMk id="59" creationId="{85615CD2-01A9-44A9-8364-A8B932AF1817}"/>
          </ac:grpSpMkLst>
        </pc:grpChg>
        <pc:picChg chg="add del mod ord">
          <ac:chgData name="Cherukuri, Nikhil Rahul" userId="S::ncherukuri@smu.edu::54048da4-b2ad-49d9-82a9-0ec0b4c8877d" providerId="AD" clId="Web-{BD722220-C248-4C97-822E-4DA5F93B1875}" dt="2021-11-28T17:02:03.983" v="113"/>
          <ac:picMkLst>
            <pc:docMk/>
            <pc:sldMk cId="109857222" sldId="256"/>
            <ac:picMk id="4" creationId="{D28E73AA-830C-4762-8DDD-DAB89D13AE8F}"/>
          </ac:picMkLst>
        </pc:picChg>
        <pc:picChg chg="add del mod">
          <ac:chgData name="Cherukuri, Nikhil Rahul" userId="S::ncherukuri@smu.edu::54048da4-b2ad-49d9-82a9-0ec0b4c8877d" providerId="AD" clId="Web-{BD722220-C248-4C97-822E-4DA5F93B1875}" dt="2021-11-28T16:50:01.616" v="16"/>
          <ac:picMkLst>
            <pc:docMk/>
            <pc:sldMk cId="109857222" sldId="256"/>
            <ac:picMk id="5" creationId="{0D2614D5-294A-40B1-8355-C8809A47672F}"/>
          </ac:picMkLst>
        </pc:picChg>
        <pc:picChg chg="add mod ord">
          <ac:chgData name="Cherukuri, Nikhil Rahul" userId="S::ncherukuri@smu.edu::54048da4-b2ad-49d9-82a9-0ec0b4c8877d" providerId="AD" clId="Web-{BD722220-C248-4C97-822E-4DA5F93B1875}" dt="2021-11-28T17:02:19.296" v="117"/>
          <ac:picMkLst>
            <pc:docMk/>
            <pc:sldMk cId="109857222" sldId="256"/>
            <ac:picMk id="8" creationId="{52473EBF-DA01-4E6C-ABFC-9245D54709FE}"/>
          </ac:picMkLst>
        </pc:picChg>
      </pc:sldChg>
      <pc:sldChg chg="modSp new">
        <pc:chgData name="Cherukuri, Nikhil Rahul" userId="S::ncherukuri@smu.edu::54048da4-b2ad-49d9-82a9-0ec0b4c8877d" providerId="AD" clId="Web-{BD722220-C248-4C97-822E-4DA5F93B1875}" dt="2021-11-28T16:58:27.303" v="71" actId="14100"/>
        <pc:sldMkLst>
          <pc:docMk/>
          <pc:sldMk cId="3305595640" sldId="257"/>
        </pc:sldMkLst>
        <pc:spChg chg="mod">
          <ac:chgData name="Cherukuri, Nikhil Rahul" userId="S::ncherukuri@smu.edu::54048da4-b2ad-49d9-82a9-0ec0b4c8877d" providerId="AD" clId="Web-{BD722220-C248-4C97-822E-4DA5F93B1875}" dt="2021-11-28T16:57:45.286" v="49" actId="20577"/>
          <ac:spMkLst>
            <pc:docMk/>
            <pc:sldMk cId="3305595640" sldId="257"/>
            <ac:spMk id="2" creationId="{BC401394-1C4C-497A-BF7A-4247D752306C}"/>
          </ac:spMkLst>
        </pc:spChg>
        <pc:spChg chg="mod">
          <ac:chgData name="Cherukuri, Nikhil Rahul" userId="S::ncherukuri@smu.edu::54048da4-b2ad-49d9-82a9-0ec0b4c8877d" providerId="AD" clId="Web-{BD722220-C248-4C97-822E-4DA5F93B1875}" dt="2021-11-28T16:58:27.303" v="71" actId="14100"/>
          <ac:spMkLst>
            <pc:docMk/>
            <pc:sldMk cId="3305595640" sldId="257"/>
            <ac:spMk id="3" creationId="{620514EF-AD3B-45A2-87E7-8747BB8C36D9}"/>
          </ac:spMkLst>
        </pc:spChg>
      </pc:sldChg>
      <pc:sldChg chg="modSp new">
        <pc:chgData name="Cherukuri, Nikhil Rahul" userId="S::ncherukuri@smu.edu::54048da4-b2ad-49d9-82a9-0ec0b4c8877d" providerId="AD" clId="Web-{BD722220-C248-4C97-822E-4DA5F93B1875}" dt="2021-11-28T16:58:51.241" v="75" actId="20577"/>
        <pc:sldMkLst>
          <pc:docMk/>
          <pc:sldMk cId="3703522862" sldId="258"/>
        </pc:sldMkLst>
        <pc:spChg chg="mod">
          <ac:chgData name="Cherukuri, Nikhil Rahul" userId="S::ncherukuri@smu.edu::54048da4-b2ad-49d9-82a9-0ec0b4c8877d" providerId="AD" clId="Web-{BD722220-C248-4C97-822E-4DA5F93B1875}" dt="2021-11-28T16:58:51.241" v="75" actId="20577"/>
          <ac:spMkLst>
            <pc:docMk/>
            <pc:sldMk cId="3703522862" sldId="258"/>
            <ac:spMk id="2" creationId="{A3A19503-1502-43F6-973B-FBB502DA3576}"/>
          </ac:spMkLst>
        </pc:spChg>
      </pc:sldChg>
      <pc:sldChg chg="modSp new">
        <pc:chgData name="Cherukuri, Nikhil Rahul" userId="S::ncherukuri@smu.edu::54048da4-b2ad-49d9-82a9-0ec0b4c8877d" providerId="AD" clId="Web-{BD722220-C248-4C97-822E-4DA5F93B1875}" dt="2021-11-28T16:59:50.165" v="96" actId="20577"/>
        <pc:sldMkLst>
          <pc:docMk/>
          <pc:sldMk cId="710171441" sldId="259"/>
        </pc:sldMkLst>
        <pc:spChg chg="mod">
          <ac:chgData name="Cherukuri, Nikhil Rahul" userId="S::ncherukuri@smu.edu::54048da4-b2ad-49d9-82a9-0ec0b4c8877d" providerId="AD" clId="Web-{BD722220-C248-4C97-822E-4DA5F93B1875}" dt="2021-11-28T16:59:50.165" v="96" actId="20577"/>
          <ac:spMkLst>
            <pc:docMk/>
            <pc:sldMk cId="710171441" sldId="259"/>
            <ac:spMk id="2" creationId="{ACB59E28-8ECB-4DB0-AEC8-59E2ABEB1836}"/>
          </ac:spMkLst>
        </pc:spChg>
      </pc:sldChg>
      <pc:sldChg chg="modSp new">
        <pc:chgData name="Cherukuri, Nikhil Rahul" userId="S::ncherukuri@smu.edu::54048da4-b2ad-49d9-82a9-0ec0b4c8877d" providerId="AD" clId="Web-{BD722220-C248-4C97-822E-4DA5F93B1875}" dt="2021-11-28T17:00:01.321" v="102" actId="20577"/>
        <pc:sldMkLst>
          <pc:docMk/>
          <pc:sldMk cId="3412499435" sldId="260"/>
        </pc:sldMkLst>
        <pc:spChg chg="mod">
          <ac:chgData name="Cherukuri, Nikhil Rahul" userId="S::ncherukuri@smu.edu::54048da4-b2ad-49d9-82a9-0ec0b4c8877d" providerId="AD" clId="Web-{BD722220-C248-4C97-822E-4DA5F93B1875}" dt="2021-11-28T17:00:01.321" v="102" actId="20577"/>
          <ac:spMkLst>
            <pc:docMk/>
            <pc:sldMk cId="3412499435" sldId="260"/>
            <ac:spMk id="2" creationId="{862720D7-0EA7-4241-AAF5-DF8251AA4B36}"/>
          </ac:spMkLst>
        </pc:spChg>
      </pc:sldChg>
      <pc:sldChg chg="modSp new">
        <pc:chgData name="Cherukuri, Nikhil Rahul" userId="S::ncherukuri@smu.edu::54048da4-b2ad-49d9-82a9-0ec0b4c8877d" providerId="AD" clId="Web-{BD722220-C248-4C97-822E-4DA5F93B1875}" dt="2021-11-28T17:00:16.087" v="107" actId="20577"/>
        <pc:sldMkLst>
          <pc:docMk/>
          <pc:sldMk cId="668421495" sldId="261"/>
        </pc:sldMkLst>
        <pc:spChg chg="mod">
          <ac:chgData name="Cherukuri, Nikhil Rahul" userId="S::ncherukuri@smu.edu::54048da4-b2ad-49d9-82a9-0ec0b4c8877d" providerId="AD" clId="Web-{BD722220-C248-4C97-822E-4DA5F93B1875}" dt="2021-11-28T17:00:16.087" v="107" actId="20577"/>
          <ac:spMkLst>
            <pc:docMk/>
            <pc:sldMk cId="668421495" sldId="261"/>
            <ac:spMk id="2" creationId="{8CD5E68E-950C-4D3D-9D26-95CBF546C71F}"/>
          </ac:spMkLst>
        </pc:spChg>
      </pc:sldChg>
      <pc:sldChg chg="addSp delSp modSp new">
        <pc:chgData name="Cherukuri, Nikhil Rahul" userId="S::ncherukuri@smu.edu::54048da4-b2ad-49d9-82a9-0ec0b4c8877d" providerId="AD" clId="Web-{BD722220-C248-4C97-822E-4DA5F93B1875}" dt="2021-11-28T17:01:10.589" v="112"/>
        <pc:sldMkLst>
          <pc:docMk/>
          <pc:sldMk cId="1107436632" sldId="262"/>
        </pc:sldMkLst>
        <pc:spChg chg="mod">
          <ac:chgData name="Cherukuri, Nikhil Rahul" userId="S::ncherukuri@smu.edu::54048da4-b2ad-49d9-82a9-0ec0b4c8877d" providerId="AD" clId="Web-{BD722220-C248-4C97-822E-4DA5F93B1875}" dt="2021-11-28T17:00:20.088" v="111" actId="20577"/>
          <ac:spMkLst>
            <pc:docMk/>
            <pc:sldMk cId="1107436632" sldId="262"/>
            <ac:spMk id="2" creationId="{F183DF28-411F-4C6A-ABE0-9D262497FA5F}"/>
          </ac:spMkLst>
        </pc:spChg>
        <pc:spChg chg="del">
          <ac:chgData name="Cherukuri, Nikhil Rahul" userId="S::ncherukuri@smu.edu::54048da4-b2ad-49d9-82a9-0ec0b4c8877d" providerId="AD" clId="Web-{BD722220-C248-4C97-822E-4DA5F93B1875}" dt="2021-11-28T17:01:10.589" v="112"/>
          <ac:spMkLst>
            <pc:docMk/>
            <pc:sldMk cId="1107436632" sldId="262"/>
            <ac:spMk id="3" creationId="{AB294705-0455-4F0E-B20B-6D161E4298E9}"/>
          </ac:spMkLst>
        </pc:spChg>
        <pc:picChg chg="add mod ord">
          <ac:chgData name="Cherukuri, Nikhil Rahul" userId="S::ncherukuri@smu.edu::54048da4-b2ad-49d9-82a9-0ec0b4c8877d" providerId="AD" clId="Web-{BD722220-C248-4C97-822E-4DA5F93B1875}" dt="2021-11-28T17:01:10.589" v="112"/>
          <ac:picMkLst>
            <pc:docMk/>
            <pc:sldMk cId="1107436632" sldId="262"/>
            <ac:picMk id="4" creationId="{366FE80E-5F47-4E9E-94A8-980089A69821}"/>
          </ac:picMkLst>
        </pc:picChg>
      </pc:sldChg>
      <pc:sldMasterChg chg="del delSldLayout">
        <pc:chgData name="Cherukuri, Nikhil Rahul" userId="S::ncherukuri@smu.edu::54048da4-b2ad-49d9-82a9-0ec0b4c8877d" providerId="AD" clId="Web-{BD722220-C248-4C97-822E-4DA5F93B1875}" dt="2021-11-28T16:49:06.880" v="9"/>
        <pc:sldMasterMkLst>
          <pc:docMk/>
          <pc:sldMasterMk cId="2460954070" sldId="2147483660"/>
        </pc:sldMasterMkLst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Cherukuri, Nikhil Rahul" userId="S::ncherukuri@smu.edu::54048da4-b2ad-49d9-82a9-0ec0b4c8877d" providerId="AD" clId="Web-{BD722220-C248-4C97-822E-4DA5F93B1875}" dt="2021-11-28T16:49:06.880" v="9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Cherukuri, Nikhil Rahul" userId="S::ncherukuri@smu.edu::54048da4-b2ad-49d9-82a9-0ec0b4c8877d" providerId="AD" clId="Web-{BD722220-C248-4C97-822E-4DA5F93B1875}" dt="2021-11-28T16:49:32.944" v="10"/>
        <pc:sldMasterMkLst>
          <pc:docMk/>
          <pc:sldMasterMk cId="1829395275" sldId="2147483672"/>
        </pc:sldMasterMkLst>
        <pc:sldLayoutChg chg="add del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2071694833" sldId="2147483673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3645885788" sldId="2147483674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428056662" sldId="2147483675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122069292" sldId="2147483676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2228694207" sldId="2147483677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188234917" sldId="2147483678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3075750154" sldId="2147483679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745224927" sldId="2147483680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639826690" sldId="2147483681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2100039895" sldId="2147483682"/>
          </pc:sldLayoutMkLst>
        </pc:sldLayoutChg>
        <pc:sldLayoutChg chg="add del replId">
          <pc:chgData name="Cherukuri, Nikhil Rahul" userId="S::ncherukuri@smu.edu::54048da4-b2ad-49d9-82a9-0ec0b4c8877d" providerId="AD" clId="Web-{BD722220-C248-4C97-822E-4DA5F93B1875}" dt="2021-11-28T16:49:32.944" v="10"/>
          <pc:sldLayoutMkLst>
            <pc:docMk/>
            <pc:sldMasterMk cId="1829395275" sldId="2147483672"/>
            <pc:sldLayoutMk cId="279914395" sldId="2147483683"/>
          </pc:sldLayoutMkLst>
        </pc:sldLayoutChg>
      </pc:sldMasterChg>
      <pc:sldMasterChg chg="add del addSldLayout delSldLayout">
        <pc:chgData name="Cherukuri, Nikhil Rahul" userId="S::ncherukuri@smu.edu::54048da4-b2ad-49d9-82a9-0ec0b4c8877d" providerId="AD" clId="Web-{BD722220-C248-4C97-822E-4DA5F93B1875}" dt="2021-11-28T16:52:49.856" v="41"/>
        <pc:sldMasterMkLst>
          <pc:docMk/>
          <pc:sldMasterMk cId="3183701624" sldId="2147483746"/>
        </pc:sldMasterMkLst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3080904093" sldId="2147483735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281559295" sldId="2147483736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2203769355" sldId="2147483737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2167263609" sldId="2147483738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4257672114" sldId="2147483739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1009879827" sldId="2147483740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2128171560" sldId="2147483741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1132770888" sldId="2147483742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3595881579" sldId="2147483743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1206435796" sldId="2147483744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2:49.856" v="41"/>
          <pc:sldLayoutMkLst>
            <pc:docMk/>
            <pc:sldMasterMk cId="3183701624" sldId="2147483746"/>
            <pc:sldLayoutMk cId="2725688939" sldId="2147483745"/>
          </pc:sldLayoutMkLst>
        </pc:sldLayoutChg>
      </pc:sldMasterChg>
      <pc:sldMasterChg chg="add del addSldLayout delSldLayout">
        <pc:chgData name="Cherukuri, Nikhil Rahul" userId="S::ncherukuri@smu.edu::54048da4-b2ad-49d9-82a9-0ec0b4c8877d" providerId="AD" clId="Web-{BD722220-C248-4C97-822E-4DA5F93B1875}" dt="2021-11-28T16:53:04.591" v="42"/>
        <pc:sldMasterMkLst>
          <pc:docMk/>
          <pc:sldMasterMk cId="418958284" sldId="2147483747"/>
        </pc:sldMasterMkLst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991697538" sldId="2147483748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1884802216" sldId="2147483749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2792369894" sldId="2147483750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348737897" sldId="2147483751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2532729233" sldId="2147483752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561029813" sldId="2147483753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3050675549" sldId="2147483754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1711676087" sldId="2147483755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2911264194" sldId="2147483756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2623304826" sldId="2147483757"/>
          </pc:sldLayoutMkLst>
        </pc:sldLayoutChg>
        <pc:sldLayoutChg chg="add del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418958284" sldId="2147483747"/>
            <pc:sldLayoutMk cId="1073016978" sldId="2147483758"/>
          </pc:sldLayoutMkLst>
        </pc:sldLayoutChg>
      </pc:sldMasterChg>
      <pc:sldMasterChg chg="add addSldLayout">
        <pc:chgData name="Cherukuri, Nikhil Rahul" userId="S::ncherukuri@smu.edu::54048da4-b2ad-49d9-82a9-0ec0b4c8877d" providerId="AD" clId="Web-{BD722220-C248-4C97-822E-4DA5F93B1875}" dt="2021-11-28T16:53:04.591" v="42"/>
        <pc:sldMasterMkLst>
          <pc:docMk/>
          <pc:sldMasterMk cId="2179818884" sldId="2147483759"/>
        </pc:sldMasterMkLst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3306453095" sldId="2147483760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1617717412" sldId="2147483761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1881606753" sldId="2147483762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3530085870" sldId="2147483763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91871491" sldId="2147483764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4156838909" sldId="2147483765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4080494586" sldId="2147483766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3617549817" sldId="2147483767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3297690244" sldId="2147483768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38165468" sldId="2147483769"/>
          </pc:sldLayoutMkLst>
        </pc:sldLayoutChg>
        <pc:sldLayoutChg chg="add">
          <pc:chgData name="Cherukuri, Nikhil Rahul" userId="S::ncherukuri@smu.edu::54048da4-b2ad-49d9-82a9-0ec0b4c8877d" providerId="AD" clId="Web-{BD722220-C248-4C97-822E-4DA5F93B1875}" dt="2021-11-28T16:53:04.591" v="42"/>
          <pc:sldLayoutMkLst>
            <pc:docMk/>
            <pc:sldMasterMk cId="2179818884" sldId="2147483759"/>
            <pc:sldLayoutMk cId="2055071750" sldId="2147483770"/>
          </pc:sldLayoutMkLst>
        </pc:sldLayoutChg>
      </pc:sldMasterChg>
    </pc:docChg>
  </pc:docChgLst>
  <pc:docChgLst>
    <pc:chgData name="Cherukuri, Nikhil Rahul" userId="S::ncherukuri@smu.edu::54048da4-b2ad-49d9-82a9-0ec0b4c8877d" providerId="AD" clId="Web-{3FBAAB89-28BD-41BB-AD08-2926CA590951}"/>
    <pc:docChg chg="modSld">
      <pc:chgData name="Cherukuri, Nikhil Rahul" userId="S::ncherukuri@smu.edu::54048da4-b2ad-49d9-82a9-0ec0b4c8877d" providerId="AD" clId="Web-{3FBAAB89-28BD-41BB-AD08-2926CA590951}" dt="2021-11-28T17:05:14.619" v="8" actId="14100"/>
      <pc:docMkLst>
        <pc:docMk/>
      </pc:docMkLst>
      <pc:sldChg chg="addSp delSp modSp mod setBg">
        <pc:chgData name="Cherukuri, Nikhil Rahul" userId="S::ncherukuri@smu.edu::54048da4-b2ad-49d9-82a9-0ec0b4c8877d" providerId="AD" clId="Web-{3FBAAB89-28BD-41BB-AD08-2926CA590951}" dt="2021-11-28T17:05:14.619" v="8" actId="14100"/>
        <pc:sldMkLst>
          <pc:docMk/>
          <pc:sldMk cId="3305595640" sldId="257"/>
        </pc:sldMkLst>
        <pc:spChg chg="mod">
          <ac:chgData name="Cherukuri, Nikhil Rahul" userId="S::ncherukuri@smu.edu::54048da4-b2ad-49d9-82a9-0ec0b4c8877d" providerId="AD" clId="Web-{3FBAAB89-28BD-41BB-AD08-2926CA590951}" dt="2021-11-28T17:05:03.572" v="7"/>
          <ac:spMkLst>
            <pc:docMk/>
            <pc:sldMk cId="3305595640" sldId="257"/>
            <ac:spMk id="2" creationId="{BC401394-1C4C-497A-BF7A-4247D752306C}"/>
          </ac:spMkLst>
        </pc:spChg>
        <pc:spChg chg="mod">
          <ac:chgData name="Cherukuri, Nikhil Rahul" userId="S::ncherukuri@smu.edu::54048da4-b2ad-49d9-82a9-0ec0b4c8877d" providerId="AD" clId="Web-{3FBAAB89-28BD-41BB-AD08-2926CA590951}" dt="2021-11-28T17:05:14.619" v="8" actId="14100"/>
          <ac:spMkLst>
            <pc:docMk/>
            <pc:sldMk cId="3305595640" sldId="257"/>
            <ac:spMk id="3" creationId="{620514EF-AD3B-45A2-87E7-8747BB8C36D9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5:00.775" v="4"/>
          <ac:spMkLst>
            <pc:docMk/>
            <pc:sldMk cId="3305595640" sldId="257"/>
            <ac:spMk id="6" creationId="{03AE087C-11E2-4305-9282-D7F122FE726E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5:03.556" v="6"/>
          <ac:spMkLst>
            <pc:docMk/>
            <pc:sldMk cId="3305595640" sldId="257"/>
            <ac:spMk id="8" creationId="{FAFB3478-4AEC-431E-93B2-1593839C16DA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4:53.931" v="2"/>
          <ac:spMkLst>
            <pc:docMk/>
            <pc:sldMk cId="3305595640" sldId="257"/>
            <ac:spMk id="9" creationId="{FAFB3478-4AEC-431E-93B2-1593839C16DA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5:03.556" v="6"/>
          <ac:spMkLst>
            <pc:docMk/>
            <pc:sldMk cId="3305595640" sldId="257"/>
            <ac:spMk id="10" creationId="{A8A68745-355E-4D81-AA5F-942C71082A1E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4:53.931" v="2"/>
          <ac:spMkLst>
            <pc:docMk/>
            <pc:sldMk cId="3305595640" sldId="257"/>
            <ac:spMk id="11" creationId="{A8A68745-355E-4D81-AA5F-942C71082A1E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5:03.556" v="6"/>
          <ac:spMkLst>
            <pc:docMk/>
            <pc:sldMk cId="3305595640" sldId="257"/>
            <ac:spMk id="12" creationId="{9A450B93-9615-4854-BEA5-4A85DF5CD68C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4:53.931" v="2"/>
          <ac:spMkLst>
            <pc:docMk/>
            <pc:sldMk cId="3305595640" sldId="257"/>
            <ac:spMk id="13" creationId="{9A450B93-9615-4854-BEA5-4A85DF5CD68C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5:03.556" v="6"/>
          <ac:spMkLst>
            <pc:docMk/>
            <pc:sldMk cId="3305595640" sldId="257"/>
            <ac:spMk id="14" creationId="{2E922E9E-A29B-4164-A634-B718A43369CA}"/>
          </ac:spMkLst>
        </pc:spChg>
        <pc:spChg chg="add del">
          <ac:chgData name="Cherukuri, Nikhil Rahul" userId="S::ncherukuri@smu.edu::54048da4-b2ad-49d9-82a9-0ec0b4c8877d" providerId="AD" clId="Web-{3FBAAB89-28BD-41BB-AD08-2926CA590951}" dt="2021-11-28T17:04:53.931" v="2"/>
          <ac:spMkLst>
            <pc:docMk/>
            <pc:sldMk cId="3305595640" sldId="257"/>
            <ac:spMk id="15" creationId="{2E922E9E-A29B-4164-A634-B718A43369CA}"/>
          </ac:spMkLst>
        </pc:spChg>
        <pc:spChg chg="add">
          <ac:chgData name="Cherukuri, Nikhil Rahul" userId="S::ncherukuri@smu.edu::54048da4-b2ad-49d9-82a9-0ec0b4c8877d" providerId="AD" clId="Web-{3FBAAB89-28BD-41BB-AD08-2926CA590951}" dt="2021-11-28T17:05:03.572" v="7"/>
          <ac:spMkLst>
            <pc:docMk/>
            <pc:sldMk cId="3305595640" sldId="257"/>
            <ac:spMk id="18" creationId="{FAFB3478-4AEC-431E-93B2-1593839C16DA}"/>
          </ac:spMkLst>
        </pc:spChg>
        <pc:spChg chg="add">
          <ac:chgData name="Cherukuri, Nikhil Rahul" userId="S::ncherukuri@smu.edu::54048da4-b2ad-49d9-82a9-0ec0b4c8877d" providerId="AD" clId="Web-{3FBAAB89-28BD-41BB-AD08-2926CA590951}" dt="2021-11-28T17:05:03.572" v="7"/>
          <ac:spMkLst>
            <pc:docMk/>
            <pc:sldMk cId="3305595640" sldId="257"/>
            <ac:spMk id="19" creationId="{2E922E9E-A29B-4164-A634-B718A43369CA}"/>
          </ac:spMkLst>
        </pc:spChg>
        <pc:spChg chg="add">
          <ac:chgData name="Cherukuri, Nikhil Rahul" userId="S::ncherukuri@smu.edu::54048da4-b2ad-49d9-82a9-0ec0b4c8877d" providerId="AD" clId="Web-{3FBAAB89-28BD-41BB-AD08-2926CA590951}" dt="2021-11-28T17:05:03.572" v="7"/>
          <ac:spMkLst>
            <pc:docMk/>
            <pc:sldMk cId="3305595640" sldId="257"/>
            <ac:spMk id="20" creationId="{F74280F7-820D-43DE-BE07-57E20B27165C}"/>
          </ac:spMkLst>
        </pc:spChg>
        <pc:grpChg chg="add del">
          <ac:chgData name="Cherukuri, Nikhil Rahul" userId="S::ncherukuri@smu.edu::54048da4-b2ad-49d9-82a9-0ec0b4c8877d" providerId="AD" clId="Web-{3FBAAB89-28BD-41BB-AD08-2926CA590951}" dt="2021-11-28T17:05:00.775" v="4"/>
          <ac:grpSpMkLst>
            <pc:docMk/>
            <pc:sldMk cId="3305595640" sldId="257"/>
            <ac:grpSpMk id="7" creationId="{6ACF365D-F104-414F-93C3-D9F568808E0D}"/>
          </ac:grpSpMkLst>
        </pc:grpChg>
        <pc:grpChg chg="add">
          <ac:chgData name="Cherukuri, Nikhil Rahul" userId="S::ncherukuri@smu.edu::54048da4-b2ad-49d9-82a9-0ec0b4c8877d" providerId="AD" clId="Web-{3FBAAB89-28BD-41BB-AD08-2926CA590951}" dt="2021-11-28T17:05:03.572" v="7"/>
          <ac:grpSpMkLst>
            <pc:docMk/>
            <pc:sldMk cId="3305595640" sldId="257"/>
            <ac:grpSpMk id="21" creationId="{43D3F524-3DA9-4E34-A8AE-A379EB7486AA}"/>
          </ac:grpSpMkLst>
        </pc:grpChg>
        <pc:picChg chg="add mod ord">
          <ac:chgData name="Cherukuri, Nikhil Rahul" userId="S::ncherukuri@smu.edu::54048da4-b2ad-49d9-82a9-0ec0b4c8877d" providerId="AD" clId="Web-{3FBAAB89-28BD-41BB-AD08-2926CA590951}" dt="2021-11-28T17:05:03.572" v="7"/>
          <ac:picMkLst>
            <pc:docMk/>
            <pc:sldMk cId="3305595640" sldId="257"/>
            <ac:picMk id="4" creationId="{B4941EA1-FA05-403F-9D57-3C25C4D1A13D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DEFD119-3533-427F-8B47-3F4297FC59B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D9441E6-21D0-4320-ACA3-FEC417CBD05B}">
      <dgm:prSet/>
      <dgm:spPr/>
      <dgm:t>
        <a:bodyPr/>
        <a:lstStyle/>
        <a:p>
          <a:r>
            <a:rPr lang="en-US"/>
            <a:t>Background and Proposal</a:t>
          </a:r>
        </a:p>
      </dgm:t>
    </dgm:pt>
    <dgm:pt modelId="{ED01B811-D1F7-48A7-B79E-F49C13873962}" type="parTrans" cxnId="{26547ED2-B35E-4D4F-96FA-917EC628FF25}">
      <dgm:prSet/>
      <dgm:spPr/>
      <dgm:t>
        <a:bodyPr/>
        <a:lstStyle/>
        <a:p>
          <a:endParaRPr lang="en-US"/>
        </a:p>
      </dgm:t>
    </dgm:pt>
    <dgm:pt modelId="{9E41573E-E496-4F52-BA67-45DF28E0704D}" type="sibTrans" cxnId="{26547ED2-B35E-4D4F-96FA-917EC628FF25}">
      <dgm:prSet/>
      <dgm:spPr/>
      <dgm:t>
        <a:bodyPr/>
        <a:lstStyle/>
        <a:p>
          <a:endParaRPr lang="en-US"/>
        </a:p>
      </dgm:t>
    </dgm:pt>
    <dgm:pt modelId="{9CE8C42C-E7AF-415B-AFFC-D0E53CB606C2}">
      <dgm:prSet/>
      <dgm:spPr/>
      <dgm:t>
        <a:bodyPr/>
        <a:lstStyle/>
        <a:p>
          <a:r>
            <a:rPr lang="en-US"/>
            <a:t>Database Development</a:t>
          </a:r>
        </a:p>
      </dgm:t>
    </dgm:pt>
    <dgm:pt modelId="{8E80984C-ECC6-4240-B25E-545ED0BBDA90}" type="parTrans" cxnId="{D3A2C944-9059-477E-8B05-632C002D622F}">
      <dgm:prSet/>
      <dgm:spPr/>
      <dgm:t>
        <a:bodyPr/>
        <a:lstStyle/>
        <a:p>
          <a:endParaRPr lang="en-US"/>
        </a:p>
      </dgm:t>
    </dgm:pt>
    <dgm:pt modelId="{F11A0A9F-8C7F-4BFF-B440-2CF436388979}" type="sibTrans" cxnId="{D3A2C944-9059-477E-8B05-632C002D622F}">
      <dgm:prSet/>
      <dgm:spPr/>
      <dgm:t>
        <a:bodyPr/>
        <a:lstStyle/>
        <a:p>
          <a:endParaRPr lang="en-US"/>
        </a:p>
      </dgm:t>
    </dgm:pt>
    <dgm:pt modelId="{BE45D959-985D-4E5C-95E8-CFA640F4CF0F}">
      <dgm:prSet/>
      <dgm:spPr/>
      <dgm:t>
        <a:bodyPr/>
        <a:lstStyle/>
        <a:p>
          <a:r>
            <a:rPr lang="en-US"/>
            <a:t>ER Design: 4 Tables</a:t>
          </a:r>
        </a:p>
      </dgm:t>
    </dgm:pt>
    <dgm:pt modelId="{1CA188E5-3611-4CB5-A993-BB0CB3389ACD}" type="parTrans" cxnId="{4E68F3EA-579E-4AA6-A7D1-DD4D852F9471}">
      <dgm:prSet/>
      <dgm:spPr/>
      <dgm:t>
        <a:bodyPr/>
        <a:lstStyle/>
        <a:p>
          <a:endParaRPr lang="en-US"/>
        </a:p>
      </dgm:t>
    </dgm:pt>
    <dgm:pt modelId="{B41A53AA-E51D-4211-8BA2-EFE18B724F19}" type="sibTrans" cxnId="{4E68F3EA-579E-4AA6-A7D1-DD4D852F9471}">
      <dgm:prSet/>
      <dgm:spPr/>
      <dgm:t>
        <a:bodyPr/>
        <a:lstStyle/>
        <a:p>
          <a:endParaRPr lang="en-US"/>
        </a:p>
      </dgm:t>
    </dgm:pt>
    <dgm:pt modelId="{B4B38988-5AF9-495C-AA60-C235C894720D}">
      <dgm:prSet/>
      <dgm:spPr/>
      <dgm:t>
        <a:bodyPr/>
        <a:lstStyle/>
        <a:p>
          <a:r>
            <a:rPr lang="en-US"/>
            <a:t>App Demonstration</a:t>
          </a:r>
        </a:p>
      </dgm:t>
    </dgm:pt>
    <dgm:pt modelId="{D2F652AB-EC72-4699-A4E8-0AE6EF6B718B}" type="parTrans" cxnId="{AEA3936C-A7E9-40EA-816A-06195A3D97FB}">
      <dgm:prSet/>
      <dgm:spPr/>
      <dgm:t>
        <a:bodyPr/>
        <a:lstStyle/>
        <a:p>
          <a:endParaRPr lang="en-US"/>
        </a:p>
      </dgm:t>
    </dgm:pt>
    <dgm:pt modelId="{4465878B-5EF7-4837-A94B-C4F58E300B29}" type="sibTrans" cxnId="{AEA3936C-A7E9-40EA-816A-06195A3D97FB}">
      <dgm:prSet/>
      <dgm:spPr/>
      <dgm:t>
        <a:bodyPr/>
        <a:lstStyle/>
        <a:p>
          <a:endParaRPr lang="en-US"/>
        </a:p>
      </dgm:t>
    </dgm:pt>
    <dgm:pt modelId="{5DF02D22-9159-49FA-ACEF-B606B1517BE9}" type="pres">
      <dgm:prSet presAssocID="{8DEFD119-3533-427F-8B47-3F4297FC59B6}" presName="Name0" presStyleCnt="0">
        <dgm:presLayoutVars>
          <dgm:dir/>
          <dgm:animLvl val="lvl"/>
          <dgm:resizeHandles val="exact"/>
        </dgm:presLayoutVars>
      </dgm:prSet>
      <dgm:spPr/>
    </dgm:pt>
    <dgm:pt modelId="{E1B788B4-50E5-4B71-B1F6-8F5B15BABA6B}" type="pres">
      <dgm:prSet presAssocID="{9D9441E6-21D0-4320-ACA3-FEC417CBD05B}" presName="linNode" presStyleCnt="0"/>
      <dgm:spPr/>
    </dgm:pt>
    <dgm:pt modelId="{1D9887C2-910C-401F-AC92-3D886F1459FC}" type="pres">
      <dgm:prSet presAssocID="{9D9441E6-21D0-4320-ACA3-FEC417CBD05B}" presName="parentText" presStyleLbl="node1" presStyleIdx="0" presStyleCnt="4" custAng="0" custScaleX="181432" custLinFactNeighborX="55" custLinFactNeighborY="-208">
        <dgm:presLayoutVars>
          <dgm:chMax val="1"/>
          <dgm:bulletEnabled val="1"/>
        </dgm:presLayoutVars>
      </dgm:prSet>
      <dgm:spPr/>
    </dgm:pt>
    <dgm:pt modelId="{0DD41444-B227-40E8-9D9E-772A99B7126E}" type="pres">
      <dgm:prSet presAssocID="{9E41573E-E496-4F52-BA67-45DF28E0704D}" presName="sp" presStyleCnt="0"/>
      <dgm:spPr/>
    </dgm:pt>
    <dgm:pt modelId="{E42EEF8F-1150-468A-9D94-A68E64E58C53}" type="pres">
      <dgm:prSet presAssocID="{9CE8C42C-E7AF-415B-AFFC-D0E53CB606C2}" presName="linNode" presStyleCnt="0"/>
      <dgm:spPr/>
    </dgm:pt>
    <dgm:pt modelId="{944A82EF-62B2-48C4-9249-B22F72E4C52B}" type="pres">
      <dgm:prSet presAssocID="{9CE8C42C-E7AF-415B-AFFC-D0E53CB606C2}" presName="parentText" presStyleLbl="node1" presStyleIdx="1" presStyleCnt="4" custAng="0" custScaleX="181432" custLinFactNeighborX="55" custLinFactNeighborY="-208">
        <dgm:presLayoutVars>
          <dgm:chMax val="1"/>
          <dgm:bulletEnabled val="1"/>
        </dgm:presLayoutVars>
      </dgm:prSet>
      <dgm:spPr/>
    </dgm:pt>
    <dgm:pt modelId="{CDD4DFE7-46DF-441C-B3EC-93E08636D7C4}" type="pres">
      <dgm:prSet presAssocID="{F11A0A9F-8C7F-4BFF-B440-2CF436388979}" presName="sp" presStyleCnt="0"/>
      <dgm:spPr/>
    </dgm:pt>
    <dgm:pt modelId="{558D020E-96EE-4330-A030-00431E938DA9}" type="pres">
      <dgm:prSet presAssocID="{BE45D959-985D-4E5C-95E8-CFA640F4CF0F}" presName="linNode" presStyleCnt="0"/>
      <dgm:spPr/>
    </dgm:pt>
    <dgm:pt modelId="{70C274CE-985D-4780-848C-2C48D9CA5844}" type="pres">
      <dgm:prSet presAssocID="{BE45D959-985D-4E5C-95E8-CFA640F4CF0F}" presName="parentText" presStyleLbl="node1" presStyleIdx="2" presStyleCnt="4" custAng="0" custScaleX="181432" custLinFactNeighborX="55" custLinFactNeighborY="-208">
        <dgm:presLayoutVars>
          <dgm:chMax val="1"/>
          <dgm:bulletEnabled val="1"/>
        </dgm:presLayoutVars>
      </dgm:prSet>
      <dgm:spPr/>
    </dgm:pt>
    <dgm:pt modelId="{58DCB9BD-ECFB-44B3-8D81-F3CE52F06EDB}" type="pres">
      <dgm:prSet presAssocID="{B41A53AA-E51D-4211-8BA2-EFE18B724F19}" presName="sp" presStyleCnt="0"/>
      <dgm:spPr/>
    </dgm:pt>
    <dgm:pt modelId="{BA559B2A-FB6F-44A1-8F4F-C589386D58BA}" type="pres">
      <dgm:prSet presAssocID="{B4B38988-5AF9-495C-AA60-C235C894720D}" presName="linNode" presStyleCnt="0"/>
      <dgm:spPr/>
    </dgm:pt>
    <dgm:pt modelId="{01E8C8CA-B365-409D-ABBD-F98AD46B398B}" type="pres">
      <dgm:prSet presAssocID="{B4B38988-5AF9-495C-AA60-C235C894720D}" presName="parentText" presStyleLbl="node1" presStyleIdx="3" presStyleCnt="4" custAng="0" custScaleX="181432">
        <dgm:presLayoutVars>
          <dgm:chMax val="1"/>
          <dgm:bulletEnabled val="1"/>
        </dgm:presLayoutVars>
      </dgm:prSet>
      <dgm:spPr/>
    </dgm:pt>
  </dgm:ptLst>
  <dgm:cxnLst>
    <dgm:cxn modelId="{D3A2C944-9059-477E-8B05-632C002D622F}" srcId="{8DEFD119-3533-427F-8B47-3F4297FC59B6}" destId="{9CE8C42C-E7AF-415B-AFFC-D0E53CB606C2}" srcOrd="1" destOrd="0" parTransId="{8E80984C-ECC6-4240-B25E-545ED0BBDA90}" sibTransId="{F11A0A9F-8C7F-4BFF-B440-2CF436388979}"/>
    <dgm:cxn modelId="{AEA3936C-A7E9-40EA-816A-06195A3D97FB}" srcId="{8DEFD119-3533-427F-8B47-3F4297FC59B6}" destId="{B4B38988-5AF9-495C-AA60-C235C894720D}" srcOrd="3" destOrd="0" parTransId="{D2F652AB-EC72-4699-A4E8-0AE6EF6B718B}" sibTransId="{4465878B-5EF7-4837-A94B-C4F58E300B29}"/>
    <dgm:cxn modelId="{A2411953-5830-4C14-94E2-B576029FBEF9}" type="presOf" srcId="{9D9441E6-21D0-4320-ACA3-FEC417CBD05B}" destId="{1D9887C2-910C-401F-AC92-3D886F1459FC}" srcOrd="0" destOrd="0" presId="urn:microsoft.com/office/officeart/2005/8/layout/vList5"/>
    <dgm:cxn modelId="{CE727359-A7E2-43D8-A7E0-CCCA79869C35}" type="presOf" srcId="{BE45D959-985D-4E5C-95E8-CFA640F4CF0F}" destId="{70C274CE-985D-4780-848C-2C48D9CA5844}" srcOrd="0" destOrd="0" presId="urn:microsoft.com/office/officeart/2005/8/layout/vList5"/>
    <dgm:cxn modelId="{1468FE59-E966-4592-8C84-BA383EDEBFC8}" type="presOf" srcId="{B4B38988-5AF9-495C-AA60-C235C894720D}" destId="{01E8C8CA-B365-409D-ABBD-F98AD46B398B}" srcOrd="0" destOrd="0" presId="urn:microsoft.com/office/officeart/2005/8/layout/vList5"/>
    <dgm:cxn modelId="{1C3ADD8B-CE61-46D7-B99C-BAA1EF5D5DCF}" type="presOf" srcId="{8DEFD119-3533-427F-8B47-3F4297FC59B6}" destId="{5DF02D22-9159-49FA-ACEF-B606B1517BE9}" srcOrd="0" destOrd="0" presId="urn:microsoft.com/office/officeart/2005/8/layout/vList5"/>
    <dgm:cxn modelId="{32FA5BBD-9079-4D50-84B5-EC6CE5551FCA}" type="presOf" srcId="{9CE8C42C-E7AF-415B-AFFC-D0E53CB606C2}" destId="{944A82EF-62B2-48C4-9249-B22F72E4C52B}" srcOrd="0" destOrd="0" presId="urn:microsoft.com/office/officeart/2005/8/layout/vList5"/>
    <dgm:cxn modelId="{26547ED2-B35E-4D4F-96FA-917EC628FF25}" srcId="{8DEFD119-3533-427F-8B47-3F4297FC59B6}" destId="{9D9441E6-21D0-4320-ACA3-FEC417CBD05B}" srcOrd="0" destOrd="0" parTransId="{ED01B811-D1F7-48A7-B79E-F49C13873962}" sibTransId="{9E41573E-E496-4F52-BA67-45DF28E0704D}"/>
    <dgm:cxn modelId="{4E68F3EA-579E-4AA6-A7D1-DD4D852F9471}" srcId="{8DEFD119-3533-427F-8B47-3F4297FC59B6}" destId="{BE45D959-985D-4E5C-95E8-CFA640F4CF0F}" srcOrd="2" destOrd="0" parTransId="{1CA188E5-3611-4CB5-A993-BB0CB3389ACD}" sibTransId="{B41A53AA-E51D-4211-8BA2-EFE18B724F19}"/>
    <dgm:cxn modelId="{A24508A3-5336-4B9D-B8F0-73FD126B92EF}" type="presParOf" srcId="{5DF02D22-9159-49FA-ACEF-B606B1517BE9}" destId="{E1B788B4-50E5-4B71-B1F6-8F5B15BABA6B}" srcOrd="0" destOrd="0" presId="urn:microsoft.com/office/officeart/2005/8/layout/vList5"/>
    <dgm:cxn modelId="{CC692535-CC1A-45E9-9DEC-E10870128536}" type="presParOf" srcId="{E1B788B4-50E5-4B71-B1F6-8F5B15BABA6B}" destId="{1D9887C2-910C-401F-AC92-3D886F1459FC}" srcOrd="0" destOrd="0" presId="urn:microsoft.com/office/officeart/2005/8/layout/vList5"/>
    <dgm:cxn modelId="{7F3591D4-BE9F-4ED1-AF33-0799DBDF1C68}" type="presParOf" srcId="{5DF02D22-9159-49FA-ACEF-B606B1517BE9}" destId="{0DD41444-B227-40E8-9D9E-772A99B7126E}" srcOrd="1" destOrd="0" presId="urn:microsoft.com/office/officeart/2005/8/layout/vList5"/>
    <dgm:cxn modelId="{3EFDD1FB-AE87-47C6-A848-C22025C7DA5A}" type="presParOf" srcId="{5DF02D22-9159-49FA-ACEF-B606B1517BE9}" destId="{E42EEF8F-1150-468A-9D94-A68E64E58C53}" srcOrd="2" destOrd="0" presId="urn:microsoft.com/office/officeart/2005/8/layout/vList5"/>
    <dgm:cxn modelId="{95EE6A88-1AAB-4C6C-9E94-3FBDB076E101}" type="presParOf" srcId="{E42EEF8F-1150-468A-9D94-A68E64E58C53}" destId="{944A82EF-62B2-48C4-9249-B22F72E4C52B}" srcOrd="0" destOrd="0" presId="urn:microsoft.com/office/officeart/2005/8/layout/vList5"/>
    <dgm:cxn modelId="{133C0F80-1217-495F-B6BC-205E13F6D81D}" type="presParOf" srcId="{5DF02D22-9159-49FA-ACEF-B606B1517BE9}" destId="{CDD4DFE7-46DF-441C-B3EC-93E08636D7C4}" srcOrd="3" destOrd="0" presId="urn:microsoft.com/office/officeart/2005/8/layout/vList5"/>
    <dgm:cxn modelId="{21718F91-65B2-471E-9337-4B996138A9E7}" type="presParOf" srcId="{5DF02D22-9159-49FA-ACEF-B606B1517BE9}" destId="{558D020E-96EE-4330-A030-00431E938DA9}" srcOrd="4" destOrd="0" presId="urn:microsoft.com/office/officeart/2005/8/layout/vList5"/>
    <dgm:cxn modelId="{055AF54B-6B38-407F-882A-C54415BB55D7}" type="presParOf" srcId="{558D020E-96EE-4330-A030-00431E938DA9}" destId="{70C274CE-985D-4780-848C-2C48D9CA5844}" srcOrd="0" destOrd="0" presId="urn:microsoft.com/office/officeart/2005/8/layout/vList5"/>
    <dgm:cxn modelId="{2FDA9E08-FE6A-4386-AABE-23BE5812AD9C}" type="presParOf" srcId="{5DF02D22-9159-49FA-ACEF-B606B1517BE9}" destId="{58DCB9BD-ECFB-44B3-8D81-F3CE52F06EDB}" srcOrd="5" destOrd="0" presId="urn:microsoft.com/office/officeart/2005/8/layout/vList5"/>
    <dgm:cxn modelId="{F50FA934-DB17-46FB-8997-AA39FBFFBA45}" type="presParOf" srcId="{5DF02D22-9159-49FA-ACEF-B606B1517BE9}" destId="{BA559B2A-FB6F-44A1-8F4F-C589386D58BA}" srcOrd="6" destOrd="0" presId="urn:microsoft.com/office/officeart/2005/8/layout/vList5"/>
    <dgm:cxn modelId="{0E0C85EB-279E-4591-9A75-0FC1B114FF7E}" type="presParOf" srcId="{BA559B2A-FB6F-44A1-8F4F-C589386D58BA}" destId="{01E8C8CA-B365-409D-ABBD-F98AD46B398B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9887C2-910C-401F-AC92-3D886F1459FC}">
      <dsp:nvSpPr>
        <dsp:cNvPr id="0" name=""/>
        <dsp:cNvSpPr/>
      </dsp:nvSpPr>
      <dsp:spPr>
        <a:xfrm>
          <a:off x="1334279" y="0"/>
          <a:ext cx="5019521" cy="9063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/>
            <a:t>Background and Proposal</a:t>
          </a:r>
        </a:p>
      </dsp:txBody>
      <dsp:txXfrm>
        <a:off x="1378521" y="44242"/>
        <a:ext cx="4931037" cy="817822"/>
      </dsp:txXfrm>
    </dsp:sp>
    <dsp:sp modelId="{944A82EF-62B2-48C4-9249-B22F72E4C52B}">
      <dsp:nvSpPr>
        <dsp:cNvPr id="0" name=""/>
        <dsp:cNvSpPr/>
      </dsp:nvSpPr>
      <dsp:spPr>
        <a:xfrm>
          <a:off x="1334279" y="951620"/>
          <a:ext cx="5019521" cy="9063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Database Development</a:t>
          </a:r>
        </a:p>
      </dsp:txBody>
      <dsp:txXfrm>
        <a:off x="1378521" y="995862"/>
        <a:ext cx="4931037" cy="817822"/>
      </dsp:txXfrm>
    </dsp:sp>
    <dsp:sp modelId="{70C274CE-985D-4780-848C-2C48D9CA5844}">
      <dsp:nvSpPr>
        <dsp:cNvPr id="0" name=""/>
        <dsp:cNvSpPr/>
      </dsp:nvSpPr>
      <dsp:spPr>
        <a:xfrm>
          <a:off x="1334279" y="1903242"/>
          <a:ext cx="5019521" cy="9063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ER Design: 4 Tables</a:t>
          </a:r>
        </a:p>
      </dsp:txBody>
      <dsp:txXfrm>
        <a:off x="1378521" y="1947484"/>
        <a:ext cx="4931037" cy="817822"/>
      </dsp:txXfrm>
    </dsp:sp>
    <dsp:sp modelId="{01E8C8CA-B365-409D-ABBD-F98AD46B398B}">
      <dsp:nvSpPr>
        <dsp:cNvPr id="0" name=""/>
        <dsp:cNvSpPr/>
      </dsp:nvSpPr>
      <dsp:spPr>
        <a:xfrm>
          <a:off x="1332757" y="2856749"/>
          <a:ext cx="5019521" cy="90630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App Demonstration</a:t>
          </a:r>
        </a:p>
      </dsp:txBody>
      <dsp:txXfrm>
        <a:off x="1376999" y="2900991"/>
        <a:ext cx="4931037" cy="8178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53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5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71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174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606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08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1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83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9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549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690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818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anielguerrero.shinyapps.io/MLB_DBApp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9" descr="Logo&#10;&#10;Description automatically generated">
            <a:extLst>
              <a:ext uri="{FF2B5EF4-FFF2-40B4-BE49-F238E27FC236}">
                <a16:creationId xmlns:a16="http://schemas.microsoft.com/office/drawing/2014/main" id="{52473EBF-DA01-4E6C-ABFC-9245D54709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r="4024"/>
          <a:stretch/>
        </p:blipFill>
        <p:spPr>
          <a:xfrm>
            <a:off x="3059" y="10"/>
            <a:ext cx="12188941" cy="6857990"/>
          </a:xfrm>
          <a:prstGeom prst="rect">
            <a:avLst/>
          </a:prstGeom>
        </p:spPr>
      </p:pic>
      <p:sp>
        <p:nvSpPr>
          <p:cNvPr id="67" name="Rectangle 7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122363"/>
            <a:ext cx="5638801" cy="23876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MLB PLAYER STATS </a:t>
            </a:r>
            <a:br>
              <a:rPr lang="en-US">
                <a:solidFill>
                  <a:srgbClr val="FFFFFF"/>
                </a:solidFill>
                <a:cs typeface="Calibri Light"/>
              </a:rPr>
            </a:br>
            <a:r>
              <a:rPr lang="en-US">
                <a:solidFill>
                  <a:srgbClr val="FFFFFF"/>
                </a:solidFill>
                <a:cs typeface="Calibri Light"/>
              </a:rPr>
              <a:t>ANALYSIS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602038"/>
            <a:ext cx="5638801" cy="16557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Nikhil Cherukuri, Daniel Guerrero, </a:t>
            </a:r>
          </a:p>
          <a:p>
            <a:r>
              <a:rPr lang="en-US">
                <a:solidFill>
                  <a:srgbClr val="FFFFFF"/>
                </a:solidFill>
              </a:rPr>
              <a:t>Nik </a:t>
            </a:r>
            <a:r>
              <a:rPr lang="en-US" err="1">
                <a:solidFill>
                  <a:srgbClr val="FFFFFF"/>
                </a:solidFill>
              </a:rPr>
              <a:t>Potapov</a:t>
            </a:r>
            <a:r>
              <a:rPr lang="en-US">
                <a:solidFill>
                  <a:srgbClr val="FFFFFF"/>
                </a:solidFill>
              </a:rPr>
              <a:t>, Brittany Thum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Color Fill">
            <a:extLst>
              <a:ext uri="{FF2B5EF4-FFF2-40B4-BE49-F238E27FC236}">
                <a16:creationId xmlns:a16="http://schemas.microsoft.com/office/drawing/2014/main" id="{F74280F7-820D-43DE-BE07-57E20B271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1" name="Group 12">
            <a:extLst>
              <a:ext uri="{FF2B5EF4-FFF2-40B4-BE49-F238E27FC236}">
                <a16:creationId xmlns:a16="http://schemas.microsoft.com/office/drawing/2014/main" id="{43D3F524-3DA9-4E34-A8AE-A379EB748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92168" y="-1"/>
            <a:ext cx="4782385" cy="4928295"/>
            <a:chOff x="6992168" y="-1"/>
            <a:chExt cx="4782385" cy="4928295"/>
          </a:xfrm>
        </p:grpSpPr>
        <p:sp>
          <p:nvSpPr>
            <p:cNvPr id="22" name="Oval 13">
              <a:extLst>
                <a:ext uri="{FF2B5EF4-FFF2-40B4-BE49-F238E27FC236}">
                  <a16:creationId xmlns:a16="http://schemas.microsoft.com/office/drawing/2014/main" id="{D0C41165-16A0-480D-9245-506F037DB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66507" y="453951"/>
              <a:ext cx="608046" cy="60804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Freeform: Shape 14">
              <a:extLst>
                <a:ext uri="{FF2B5EF4-FFF2-40B4-BE49-F238E27FC236}">
                  <a16:creationId xmlns:a16="http://schemas.microsoft.com/office/drawing/2014/main" id="{97C10C25-DA7C-4D85-855D-B65F31AE05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64751" y="0"/>
              <a:ext cx="3721476" cy="1682047"/>
            </a:xfrm>
            <a:custGeom>
              <a:avLst/>
              <a:gdLst>
                <a:gd name="connsiteX0" fmla="*/ 0 w 3721476"/>
                <a:gd name="connsiteY0" fmla="*/ 0 h 1682047"/>
                <a:gd name="connsiteX1" fmla="*/ 3721476 w 3721476"/>
                <a:gd name="connsiteY1" fmla="*/ 0 h 1682047"/>
                <a:gd name="connsiteX2" fmla="*/ 3721230 w 3721476"/>
                <a:gd name="connsiteY2" fmla="*/ 4881 h 1682047"/>
                <a:gd name="connsiteX3" fmla="*/ 1862697 w 3721476"/>
                <a:gd name="connsiteY3" fmla="*/ 1682047 h 1682047"/>
                <a:gd name="connsiteX4" fmla="*/ 0 w 3721476"/>
                <a:gd name="connsiteY4" fmla="*/ 1682047 h 1682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21476" h="1682047">
                  <a:moveTo>
                    <a:pt x="0" y="0"/>
                  </a:moveTo>
                  <a:lnTo>
                    <a:pt x="3721476" y="0"/>
                  </a:lnTo>
                  <a:lnTo>
                    <a:pt x="3721230" y="4881"/>
                  </a:lnTo>
                  <a:cubicBezTo>
                    <a:pt x="3625562" y="946929"/>
                    <a:pt x="2829989" y="1682047"/>
                    <a:pt x="1862697" y="1682047"/>
                  </a:cubicBezTo>
                  <a:lnTo>
                    <a:pt x="0" y="1682047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30BA5A8-3EAB-405A-ABF2-D024B04560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19737" y="-1"/>
              <a:ext cx="3443554" cy="1516699"/>
            </a:xfrm>
            <a:custGeom>
              <a:avLst/>
              <a:gdLst>
                <a:gd name="connsiteX0" fmla="*/ 0 w 2872279"/>
                <a:gd name="connsiteY0" fmla="*/ 0 h 1183937"/>
                <a:gd name="connsiteX1" fmla="*/ 2872279 w 2872279"/>
                <a:gd name="connsiteY1" fmla="*/ 0 h 1183937"/>
                <a:gd name="connsiteX2" fmla="*/ 2868418 w 2872279"/>
                <a:gd name="connsiteY2" fmla="*/ 25304 h 1183937"/>
                <a:gd name="connsiteX3" fmla="*/ 1446821 w 2872279"/>
                <a:gd name="connsiteY3" fmla="*/ 1183937 h 1183937"/>
                <a:gd name="connsiteX4" fmla="*/ 0 w 2872279"/>
                <a:gd name="connsiteY4" fmla="*/ 1183937 h 1183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72279" h="1183937">
                  <a:moveTo>
                    <a:pt x="0" y="0"/>
                  </a:moveTo>
                  <a:lnTo>
                    <a:pt x="2872279" y="0"/>
                  </a:lnTo>
                  <a:lnTo>
                    <a:pt x="2868418" y="25304"/>
                  </a:lnTo>
                  <a:cubicBezTo>
                    <a:pt x="2733112" y="686540"/>
                    <a:pt x="2148060" y="1183937"/>
                    <a:pt x="1446821" y="1183937"/>
                  </a:cubicBezTo>
                  <a:lnTo>
                    <a:pt x="0" y="1183937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2C27D89-A6A3-48F1-936E-4E0341BD73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92168" y="4672162"/>
              <a:ext cx="256132" cy="25613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401394-1C4C-497A-BF7A-4247D7523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</p:spPr>
        <p:txBody>
          <a:bodyPr>
            <a:normAutofit/>
          </a:bodyPr>
          <a:lstStyle/>
          <a:p>
            <a:r>
              <a:rPr lang="en-US"/>
              <a:t>EXECUTIVE SUMMARY</a:t>
            </a:r>
          </a:p>
        </p:txBody>
      </p:sp>
      <p:graphicFrame>
        <p:nvGraphicFramePr>
          <p:cNvPr id="25" name="Content Placeholder 2">
            <a:extLst>
              <a:ext uri="{FF2B5EF4-FFF2-40B4-BE49-F238E27FC236}">
                <a16:creationId xmlns:a16="http://schemas.microsoft.com/office/drawing/2014/main" id="{652C976E-FE36-4730-B04F-EFA7E6C65F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5812729"/>
              </p:ext>
            </p:extLst>
          </p:nvPr>
        </p:nvGraphicFramePr>
        <p:xfrm>
          <a:off x="-265300" y="2425011"/>
          <a:ext cx="7685037" cy="3764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4" descr="Free Images : grass, mitt, glove, sport, leather, lawn ...">
            <a:extLst>
              <a:ext uri="{FF2B5EF4-FFF2-40B4-BE49-F238E27FC236}">
                <a16:creationId xmlns:a16="http://schemas.microsoft.com/office/drawing/2014/main" id="{B4941EA1-FA05-403F-9D57-3C25C4D1A13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3306" r="20194"/>
          <a:stretch/>
        </p:blipFill>
        <p:spPr>
          <a:xfrm>
            <a:off x="7337620" y="2006669"/>
            <a:ext cx="4851332" cy="4851331"/>
          </a:xfrm>
          <a:custGeom>
            <a:avLst/>
            <a:gdLst/>
            <a:ahLst/>
            <a:cxnLst/>
            <a:rect l="l" t="t" r="r" b="b"/>
            <a:pathLst>
              <a:path w="3646992" h="3646991">
                <a:moveTo>
                  <a:pt x="0" y="0"/>
                </a:moveTo>
                <a:lnTo>
                  <a:pt x="1820818" y="0"/>
                </a:lnTo>
                <a:cubicBezTo>
                  <a:pt x="2829397" y="0"/>
                  <a:pt x="3646992" y="817595"/>
                  <a:pt x="3646992" y="1826174"/>
                </a:cubicBezTo>
                <a:lnTo>
                  <a:pt x="3646992" y="3646991"/>
                </a:lnTo>
                <a:lnTo>
                  <a:pt x="1826174" y="3646991"/>
                </a:lnTo>
                <a:cubicBezTo>
                  <a:pt x="817595" y="3646991"/>
                  <a:pt x="0" y="2829396"/>
                  <a:pt x="0" y="1820817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05595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19503-1502-43F6-973B-FBB502DA3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AND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3EE7C-48CB-4CE1-9248-704CFB870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/>
              <a:t>DATA: Baseball Team and Player statistics from 1901 – 2021</a:t>
            </a:r>
          </a:p>
          <a:p>
            <a:pPr lvl="1"/>
            <a:r>
              <a:rPr lang="en-US"/>
              <a:t>Our app uses 2015 – 2021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WHO: MLB Team Managers 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WHAT: MLB Team Game Statistics and Player Statistics from 2015 – 2021</a:t>
            </a:r>
          </a:p>
          <a:p>
            <a:pPr lvl="1"/>
            <a:r>
              <a:rPr lang="en-US"/>
              <a:t>Game Results </a:t>
            </a:r>
          </a:p>
          <a:p>
            <a:pPr lvl="1"/>
            <a:r>
              <a:rPr lang="en-US"/>
              <a:t>At Bats, Home Runs, Strikeouts, </a:t>
            </a:r>
            <a:r>
              <a:rPr lang="en-US" err="1"/>
              <a:t>etc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WHY: MLB Managers can study their players, how the team performs in games, and which players should they try to sign onto their team.</a:t>
            </a:r>
          </a:p>
          <a:p>
            <a:pPr lvl="1"/>
            <a:r>
              <a:rPr lang="en-US"/>
              <a:t>The goal is to use baseball statistics to have a successful team</a:t>
            </a:r>
          </a:p>
        </p:txBody>
      </p:sp>
    </p:spTree>
    <p:extLst>
      <p:ext uri="{BB962C8B-B14F-4D97-AF65-F5344CB8AC3E}">
        <p14:creationId xmlns:p14="http://schemas.microsoft.com/office/powerpoint/2010/main" val="3703522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59E28-8ECB-4DB0-AEC8-59E2ABEB1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52739"/>
            <a:ext cx="7711312" cy="870115"/>
          </a:xfrm>
        </p:spPr>
        <p:txBody>
          <a:bodyPr/>
          <a:lstStyle/>
          <a:p>
            <a:r>
              <a:rPr lang="en-US"/>
              <a:t>DATABASE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B66FEF-3530-4853-A65C-35B9D1DA7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87265"/>
            <a:ext cx="7702554" cy="478969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/>
              <a:t>Entities:</a:t>
            </a:r>
          </a:p>
          <a:p>
            <a:pPr lvl="1" algn="just"/>
            <a:r>
              <a:rPr lang="en-US"/>
              <a:t>Team:</a:t>
            </a:r>
          </a:p>
          <a:p>
            <a:pPr lvl="2" algn="just"/>
            <a:r>
              <a:rPr lang="en-US"/>
              <a:t>Contains the team name and number of players</a:t>
            </a:r>
          </a:p>
          <a:p>
            <a:pPr lvl="1" algn="just"/>
            <a:r>
              <a:rPr lang="en-US"/>
              <a:t>Player:</a:t>
            </a:r>
          </a:p>
          <a:p>
            <a:pPr lvl="2" algn="just"/>
            <a:r>
              <a:rPr lang="en-US"/>
              <a:t>Player ID, Player Name, and Team</a:t>
            </a:r>
          </a:p>
          <a:p>
            <a:pPr lvl="1" algn="just"/>
            <a:r>
              <a:rPr lang="en-US"/>
              <a:t>Game:</a:t>
            </a:r>
          </a:p>
          <a:p>
            <a:pPr lvl="2" algn="just"/>
            <a:r>
              <a:rPr lang="en-US"/>
              <a:t>Date, Team, Opponent, Result</a:t>
            </a:r>
          </a:p>
          <a:p>
            <a:pPr lvl="3" algn="just"/>
            <a:r>
              <a:rPr lang="en-US"/>
              <a:t>Date, Team used for relationships</a:t>
            </a:r>
          </a:p>
          <a:p>
            <a:pPr lvl="1" algn="just"/>
            <a:r>
              <a:rPr lang="en-US"/>
              <a:t>Performance Indicators:</a:t>
            </a:r>
          </a:p>
          <a:p>
            <a:pPr lvl="2" algn="just"/>
            <a:r>
              <a:rPr lang="en-US"/>
              <a:t>Player ID, Date, and Player Statistics </a:t>
            </a:r>
          </a:p>
          <a:p>
            <a:pPr lvl="1" algn="just"/>
            <a:endParaRPr lang="en-US"/>
          </a:p>
          <a:p>
            <a:pPr marL="0" indent="0" algn="just">
              <a:buNone/>
            </a:pPr>
            <a:endParaRPr lang="en-US"/>
          </a:p>
          <a:p>
            <a:pPr lvl="1" algn="just"/>
            <a:endParaRPr lang="en-US"/>
          </a:p>
          <a:p>
            <a:pPr marL="0" indent="0" algn="just">
              <a:buNone/>
            </a:pPr>
            <a:endParaRPr lang="en-US"/>
          </a:p>
          <a:p>
            <a:pPr marL="0" indent="0" algn="just">
              <a:buNone/>
            </a:pPr>
            <a:endParaRPr lang="en-US"/>
          </a:p>
          <a:p>
            <a:pPr marL="0" indent="0" algn="just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171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5E68E-950C-4D3D-9D26-95CBF546C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79015"/>
            <a:ext cx="7685037" cy="948943"/>
          </a:xfrm>
        </p:spPr>
        <p:txBody>
          <a:bodyPr>
            <a:normAutofit/>
          </a:bodyPr>
          <a:lstStyle/>
          <a:p>
            <a:r>
              <a:rPr lang="en-US"/>
              <a:t>ER DIAGRAM</a:t>
            </a: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7028373A-F119-4ADF-8B21-4822DB4E80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476405"/>
            <a:ext cx="10347657" cy="4900451"/>
          </a:xfrm>
        </p:spPr>
      </p:pic>
    </p:spTree>
    <p:extLst>
      <p:ext uri="{BB962C8B-B14F-4D97-AF65-F5344CB8AC3E}">
        <p14:creationId xmlns:p14="http://schemas.microsoft.com/office/powerpoint/2010/main" val="668421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3DF28-411F-4C6A-ABE0-9D262497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DEMONSTRATION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96D2AB9-D35A-4744-BF03-C05F0FBC9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https://danielguerrero.shinyapps.io/MLB_DBApp/</a:t>
            </a:r>
            <a:endParaRPr lang="en-US" dirty="0"/>
          </a:p>
          <a:p>
            <a:pPr marL="0" indent="0">
              <a:buNone/>
            </a:pP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81A5BB-5FFD-4681-9D64-CDFDF0BABF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324758" y="3387459"/>
            <a:ext cx="3314180" cy="347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36632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Tropic">
      <a:dk1>
        <a:srgbClr val="000000"/>
      </a:dk1>
      <a:lt1>
        <a:sysClr val="window" lastClr="FFFFFF"/>
      </a:lt1>
      <a:dk2>
        <a:srgbClr val="09392F"/>
      </a:dk2>
      <a:lt2>
        <a:srgbClr val="ECF0F0"/>
      </a:lt2>
      <a:accent1>
        <a:srgbClr val="1EBE9B"/>
      </a:accent1>
      <a:accent2>
        <a:srgbClr val="FD7C7C"/>
      </a:accent2>
      <a:accent3>
        <a:srgbClr val="7DA8B5"/>
      </a:accent3>
      <a:accent4>
        <a:srgbClr val="168E74"/>
      </a:accent4>
      <a:accent5>
        <a:srgbClr val="FB7365"/>
      </a:accent5>
      <a:accent6>
        <a:srgbClr val="D39B17"/>
      </a:accent6>
      <a:hlink>
        <a:srgbClr val="EF08F7"/>
      </a:hlink>
      <a:folHlink>
        <a:srgbClr val="8477FE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A390E5F3F130B4E8FC2B5C3DF630F2A" ma:contentTypeVersion="8" ma:contentTypeDescription="Create a new document." ma:contentTypeScope="" ma:versionID="cc4d808ea8aa67e2fbb40be8442f93c7">
  <xsd:schema xmlns:xsd="http://www.w3.org/2001/XMLSchema" xmlns:xs="http://www.w3.org/2001/XMLSchema" xmlns:p="http://schemas.microsoft.com/office/2006/metadata/properties" xmlns:ns2="e0c5bdc1-7054-49e2-9088-d5ce12e3d5c0" targetNamespace="http://schemas.microsoft.com/office/2006/metadata/properties" ma:root="true" ma:fieldsID="d0aa8fce5af44d8643eec886d31bce9b" ns2:_="">
    <xsd:import namespace="e0c5bdc1-7054-49e2-9088-d5ce12e3d5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c5bdc1-7054-49e2-9088-d5ce12e3d5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950269-CF7B-4BCC-9DF5-3ECC6617DBF6}">
  <ds:schemaRefs>
    <ds:schemaRef ds:uri="e0c5bdc1-7054-49e2-9088-d5ce12e3d5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6203F773-8DBA-4467-953B-317ECDEC4C69}">
  <ds:schemaRefs>
    <ds:schemaRef ds:uri="e0c5bdc1-7054-49e2-9088-d5ce12e3d5c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DC7DB56-BB4C-49F2-9976-E551D15CAED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TropicVTI</vt:lpstr>
      <vt:lpstr>MLB PLAYER STATS  ANALYSIS</vt:lpstr>
      <vt:lpstr>EXECUTIVE SUMMARY</vt:lpstr>
      <vt:lpstr>BACKGROUND AND PROPOSAL</vt:lpstr>
      <vt:lpstr>DATABASE DEVELOPMENT</vt:lpstr>
      <vt:lpstr>ER DIAGRAM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5</cp:revision>
  <dcterms:created xsi:type="dcterms:W3CDTF">2021-11-28T15:18:20Z</dcterms:created>
  <dcterms:modified xsi:type="dcterms:W3CDTF">2021-12-01T19:55:06Z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0x0101005A390E5F3F130B4E8FC2B5C3DF630F2A</vt:lpwstr>
  </property>
</Properties>
</file>